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16.xml"/>
  <Override ContentType="application/vnd.openxmlformats-officedocument.presentationml.notesSlide+xml" PartName="/ppt/notesSlides/notesSlide1.xml"/>
  <Override ContentType="application/vnd.openxmlformats-officedocument.presentationml.notesSlide+xml" PartName="/ppt/notesSlides/notesSlide196.xml"/>
  <Override ContentType="application/vnd.openxmlformats-officedocument.presentationml.notesSlide+xml" PartName="/ppt/notesSlides/notesSlide105.xml"/>
  <Override ContentType="application/vnd.openxmlformats-officedocument.presentationml.notesSlide+xml" PartName="/ppt/notesSlides/notesSlide148.xml"/>
  <Override ContentType="application/vnd.openxmlformats-officedocument.presentationml.notesSlide+xml" PartName="/ppt/notesSlides/notesSlide202.xml"/>
  <Override ContentType="application/vnd.openxmlformats-officedocument.presentationml.notesSlide+xml" PartName="/ppt/notesSlides/notesSlide39.xml"/>
  <Override ContentType="application/vnd.openxmlformats-officedocument.presentationml.notesSlide+xml" PartName="/ppt/notesSlides/notesSlide137.xml"/>
  <Override ContentType="application/vnd.openxmlformats-officedocument.presentationml.notesSlide+xml" PartName="/ppt/notesSlides/notesSlide87.xml"/>
  <Override ContentType="application/vnd.openxmlformats-officedocument.presentationml.notesSlide+xml" PartName="/ppt/notesSlides/notesSlide4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10.xml"/>
  <Override ContentType="application/vnd.openxmlformats-officedocument.presentationml.notesSlide+xml" PartName="/ppt/notesSlides/notesSlide184.xml"/>
  <Override ContentType="application/vnd.openxmlformats-officedocument.presentationml.notesSlide+xml" PartName="/ppt/notesSlides/notesSlide75.xml"/>
  <Override ContentType="application/vnd.openxmlformats-officedocument.presentationml.notesSlide+xml" PartName="/ppt/notesSlides/notesSlide180.xml"/>
  <Override ContentType="application/vnd.openxmlformats-officedocument.presentationml.notesSlide+xml" PartName="/ppt/notesSlides/notesSlide172.xml"/>
  <Override ContentType="application/vnd.openxmlformats-officedocument.presentationml.notesSlide+xml" PartName="/ppt/notesSlides/notesSlide9.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52.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5.xml"/>
  <Override ContentType="application/vnd.openxmlformats-officedocument.presentationml.notesSlide+xml" PartName="/ppt/notesSlides/notesSlide187.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24.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77.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13.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95.xml"/>
  <Override ContentType="application/vnd.openxmlformats-officedocument.presentationml.notesSlide+xml" PartName="/ppt/notesSlides/notesSlide183.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167.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9.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28.xml"/>
  <Override ContentType="application/vnd.openxmlformats-officedocument.presentationml.notesSlide+xml" PartName="/ppt/notesSlides/notesSlide139.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199.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90.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128.xml"/>
  <Override ContentType="application/vnd.openxmlformats-officedocument.presentationml.notesSlide+xml" PartName="/ppt/notesSlides/notesSlide162.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102.xml"/>
  <Override ContentType="application/vnd.openxmlformats-officedocument.presentationml.notesSlide+xml" PartName="/ppt/notesSlides/notesSlide8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88.xml"/>
  <Override ContentType="application/vnd.openxmlformats-officedocument.presentationml.notesSlide+xml" PartName="/ppt/notesSlides/notesSlide3.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86.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94.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182.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35.xml"/>
  <Override ContentType="application/vnd.openxmlformats-officedocument.presentationml.notesSlide+xml" PartName="/ppt/notesSlides/notesSlide93.xml"/>
  <Override ContentType="application/vnd.openxmlformats-officedocument.presentationml.notesSlide+xml" PartName="/ppt/notesSlides/notesSlide57.xml"/>
  <Override ContentType="application/vnd.openxmlformats-officedocument.presentationml.notesSlide+xml" PartName="/ppt/notesSlides/notesSlide123.xml"/>
  <Override ContentType="application/vnd.openxmlformats-officedocument.presentationml.notesSlide+xml" PartName="/ppt/notesSlides/notesSlide171.xml"/>
  <Override ContentType="application/vnd.openxmlformats-officedocument.presentationml.notesSlide+xml" PartName="/ppt/notesSlides/notesSlide14.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98.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189.xml"/>
  <Override ContentType="application/vnd.openxmlformats-officedocument.presentationml.notesSlide+xml" PartName="/ppt/notesSlides/notesSlide46.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11.xml"/>
  <Override ContentType="application/vnd.openxmlformats-officedocument.presentationml.notesSlide+xml" PartName="/ppt/notesSlides/notesSlide120.xml"/>
  <Override ContentType="application/vnd.openxmlformats-officedocument.presentationml.notesSlide+xml" PartName="/ppt/notesSlides/notesSlide201.xml"/>
  <Override ContentType="application/vnd.openxmlformats-officedocument.presentationml.notesSlide+xml" PartName="/ppt/notesSlides/notesSlide1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9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65.xml"/>
  <Override ContentType="application/vnd.openxmlformats-officedocument.presentationml.notesSlide+xml" PartName="/ppt/notesSlides/notesSlide174.xml"/>
  <Override ContentType="application/vnd.openxmlformats-officedocument.presentationml.notesSlide+xml" PartName="/ppt/notesSlides/notesSlide92.xml"/>
  <Override ContentType="application/vnd.openxmlformats-officedocument.presentationml.notesSlide+xml" PartName="/ppt/notesSlides/notesSlide193.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116.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85.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69.xml"/>
  <Override ContentType="application/vnd.openxmlformats-officedocument.presentationml.notesSlide+xml" PartName="/ppt/notesSlides/notesSlide108.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86.xml"/>
  <Override ContentType="application/vnd.openxmlformats-officedocument.presentationml.notesSlide+xml" PartName="/ppt/notesSlides/notesSlide179.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97.xml"/>
  <Override ContentType="application/vnd.openxmlformats-officedocument.presentationml.notesSlide+xml" PartName="/ppt/notesSlides/notesSlide58.xml"/>
  <Override ContentType="application/vnd.openxmlformats-officedocument.presentationml.notesSlide+xml" PartName="/ppt/notesSlides/notesSlide154.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70.xml"/>
  <Override ContentType="application/vnd.openxmlformats-officedocument.presentationml.notesSlide+xml" PartName="/ppt/notesSlides/notesSlide111.xml"/>
  <Override ContentType="application/vnd.openxmlformats-officedocument.presentationml.notesSlide+xml" PartName="/ppt/notesSlides/notesSlide200.xml"/>
  <Override ContentType="application/vnd.openxmlformats-officedocument.presentationml.notesSlide+xml" PartName="/ppt/notesSlides/notesSlide181.xml"/>
  <Override ContentType="application/vnd.openxmlformats-officedocument.presentationml.notesSlide+xml" PartName="/ppt/notesSlides/notesSlide47.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164.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96.xml"/>
  <Override ContentType="application/vnd.openxmlformats-officedocument.presentationml.notesSlide+xml" PartName="/ppt/notesSlides/notesSlide192.xml"/>
  <Override ContentType="application/vnd.openxmlformats-officedocument.presentationml.notesSlide+xml" PartName="/ppt/notesSlides/notesSlide19.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175.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164.xml"/>
  <Override ContentType="application/vnd.openxmlformats-officedocument.presentationml.slide+xml" PartName="/ppt/slides/slide43.xml"/>
  <Override ContentType="application/vnd.openxmlformats-officedocument.presentationml.slide+xml" PartName="/ppt/slides/slide199.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202.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5.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71.xml"/>
  <Override ContentType="application/vnd.openxmlformats-officedocument.presentationml.slide+xml" PartName="/ppt/slides/slide179.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36.xml"/>
  <Override ContentType="application/vnd.openxmlformats-officedocument.presentationml.slide+xml" PartName="/ppt/slides/slide184.xml"/>
  <Override ContentType="application/vnd.openxmlformats-officedocument.presentationml.slide+xml" PartName="/ppt/slides/slide141.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187.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195.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59.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180.xml"/>
  <Override ContentType="application/vnd.openxmlformats-officedocument.presentationml.slide+xml" PartName="/ppt/slides/slide18.xml"/>
  <Override ContentType="application/vnd.openxmlformats-officedocument.presentationml.slide+xml" PartName="/ppt/slides/slide201.xml"/>
  <Override ContentType="application/vnd.openxmlformats-officedocument.presentationml.slide+xml" PartName="/ppt/slides/slide52.xml"/>
  <Override ContentType="application/vnd.openxmlformats-officedocument.presentationml.slide+xml" PartName="/ppt/slides/slide95.xml"/>
  <Override ContentType="application/vnd.openxmlformats-officedocument.presentationml.slide+xml" PartName="/ppt/slides/slide181.xml"/>
  <Override ContentType="application/vnd.openxmlformats-officedocument.presentationml.slide+xml" PartName="/ppt/slides/slide157.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47.xml"/>
  <Override ContentType="application/vnd.openxmlformats-officedocument.presentationml.slide+xml" PartName="/ppt/slides/slide191.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153.xml"/>
  <Override ContentType="application/vnd.openxmlformats-officedocument.presentationml.slide+xml" PartName="/ppt/slides/slide67.xml"/>
  <Override ContentType="application/vnd.openxmlformats-officedocument.presentationml.slide+xml" PartName="/ppt/slides/slide196.xml"/>
  <Override ContentType="application/vnd.openxmlformats-officedocument.presentationml.slide+xml" PartName="/ppt/slides/slide171.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86.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60.xml"/>
  <Override ContentType="application/vnd.openxmlformats-officedocument.presentationml.slide+xml" PartName="/ppt/slides/slide100.xml"/>
  <Override ContentType="application/vnd.openxmlformats-officedocument.presentationml.slide+xml" PartName="/ppt/slides/slide90.xml"/>
  <Override ContentType="application/vnd.openxmlformats-officedocument.presentationml.slide+xml" PartName="/ppt/slides/slide143.xml"/>
  <Override ContentType="application/vnd.openxmlformats-officedocument.presentationml.slide+xml" PartName="/ppt/slides/slide132.xml"/>
  <Override ContentType="application/vnd.openxmlformats-officedocument.presentationml.slide+xml" PartName="/ppt/slides/slide62.xml"/>
  <Override ContentType="application/vnd.openxmlformats-officedocument.presentationml.slide+xml" PartName="/ppt/slides/slide175.xml"/>
  <Override ContentType="application/vnd.openxmlformats-officedocument.presentationml.slide+xml" PartName="/ppt/slides/slide1.xml"/>
  <Override ContentType="application/vnd.openxmlformats-officedocument.presentationml.slide+xml" PartName="/ppt/slides/slide192.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200.xml"/>
  <Override ContentType="application/vnd.openxmlformats-officedocument.presentationml.slide+xml" PartName="/ppt/slides/slide88.xml"/>
  <Override ContentType="application/vnd.openxmlformats-officedocument.presentationml.slide+xml" PartName="/ppt/slides/slide158.xml"/>
  <Override ContentType="application/vnd.openxmlformats-officedocument.presentationml.slide+xml" PartName="/ppt/slides/slide115.xml"/>
  <Override ContentType="application/vnd.openxmlformats-officedocument.presentationml.slide+xml" PartName="/ppt/slides/slide3.xml"/>
  <Override ContentType="application/vnd.openxmlformats-officedocument.presentationml.slide+xml" PartName="/ppt/slides/slide182.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190.xml"/>
  <Override ContentType="application/vnd.openxmlformats-officedocument.presentationml.slide+xml" PartName="/ppt/slides/slide33.xml"/>
  <Override ContentType="application/vnd.openxmlformats-officedocument.presentationml.slide+xml" PartName="/ppt/slides/slide68.xml"/>
  <Override ContentType="application/vnd.openxmlformats-officedocument.presentationml.slide+xml" PartName="/ppt/slides/slide170.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4.xml"/>
  <Override ContentType="application/vnd.openxmlformats-officedocument.presentationml.slide+xml" PartName="/ppt/slides/slide197.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185.xml"/>
  <Override ContentType="application/vnd.openxmlformats-officedocument.presentationml.slide+xml" PartName="/ppt/slides/slide65.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178.xml"/>
  <Override ContentType="application/vnd.openxmlformats-officedocument.presentationml.slide+xml" PartName="/ppt/slides/slide29.xml"/>
  <Override ContentType="application/vnd.openxmlformats-officedocument.presentationml.slide+xml" PartName="/ppt/slides/slide76.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89.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57.xml"/>
  <Override ContentType="application/vnd.openxmlformats-officedocument.presentationml.slide+xml" PartName="/ppt/slides/slide44.xml"/>
  <Override ContentType="application/vnd.openxmlformats-officedocument.presentationml.slide+xml" PartName="/ppt/slides/slide193.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198.xml"/>
  <Override ContentType="application/vnd.openxmlformats-officedocument.presentationml.slide+xml" PartName="/ppt/slides/slide15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6.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83.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149.xml"/>
  <Override ContentType="application/vnd.openxmlformats-officedocument.presentationml.slide+xml" PartName="/ppt/slides/slide124.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194.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34.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88.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75.xml"/>
  <Override ContentType="application/vnd.openxmlformats-officedocument.presentationml.slide+xml" PartName="/ppt/slides/slide58.xml"/>
  <Override ContentType="application/vnd.openxmlformats-officedocument.presentationml.slide+xml" PartName="/ppt/slides/slide15.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 id="354" r:id="rId105"/>
    <p:sldId id="355" r:id="rId106"/>
    <p:sldId id="356" r:id="rId107"/>
    <p:sldId id="357" r:id="rId108"/>
    <p:sldId id="358" r:id="rId109"/>
    <p:sldId id="359" r:id="rId110"/>
    <p:sldId id="360" r:id="rId111"/>
    <p:sldId id="361" r:id="rId112"/>
    <p:sldId id="362" r:id="rId113"/>
    <p:sldId id="363" r:id="rId114"/>
    <p:sldId id="364" r:id="rId115"/>
    <p:sldId id="365" r:id="rId116"/>
    <p:sldId id="366" r:id="rId117"/>
    <p:sldId id="367" r:id="rId118"/>
    <p:sldId id="368" r:id="rId119"/>
    <p:sldId id="369" r:id="rId120"/>
    <p:sldId id="370" r:id="rId121"/>
    <p:sldId id="371" r:id="rId122"/>
    <p:sldId id="372" r:id="rId123"/>
    <p:sldId id="373" r:id="rId124"/>
    <p:sldId id="374" r:id="rId125"/>
    <p:sldId id="375" r:id="rId126"/>
    <p:sldId id="376" r:id="rId127"/>
    <p:sldId id="377" r:id="rId128"/>
    <p:sldId id="378" r:id="rId129"/>
    <p:sldId id="379" r:id="rId130"/>
    <p:sldId id="380" r:id="rId131"/>
    <p:sldId id="381" r:id="rId132"/>
    <p:sldId id="382" r:id="rId133"/>
    <p:sldId id="383" r:id="rId134"/>
    <p:sldId id="384" r:id="rId135"/>
    <p:sldId id="385" r:id="rId136"/>
    <p:sldId id="386" r:id="rId137"/>
    <p:sldId id="387" r:id="rId138"/>
    <p:sldId id="388" r:id="rId139"/>
    <p:sldId id="389" r:id="rId140"/>
    <p:sldId id="390" r:id="rId141"/>
    <p:sldId id="391" r:id="rId142"/>
    <p:sldId id="392" r:id="rId143"/>
    <p:sldId id="393" r:id="rId144"/>
    <p:sldId id="394" r:id="rId145"/>
    <p:sldId id="395" r:id="rId146"/>
    <p:sldId id="396" r:id="rId147"/>
    <p:sldId id="397" r:id="rId148"/>
    <p:sldId id="398" r:id="rId149"/>
    <p:sldId id="399" r:id="rId150"/>
    <p:sldId id="400" r:id="rId151"/>
    <p:sldId id="401" r:id="rId152"/>
    <p:sldId id="402" r:id="rId153"/>
    <p:sldId id="403" r:id="rId154"/>
    <p:sldId id="404" r:id="rId155"/>
    <p:sldId id="405" r:id="rId156"/>
    <p:sldId id="406" r:id="rId157"/>
    <p:sldId id="407" r:id="rId158"/>
    <p:sldId id="408" r:id="rId159"/>
    <p:sldId id="409" r:id="rId160"/>
    <p:sldId id="410" r:id="rId161"/>
    <p:sldId id="411" r:id="rId162"/>
    <p:sldId id="412" r:id="rId163"/>
    <p:sldId id="413" r:id="rId164"/>
    <p:sldId id="414" r:id="rId165"/>
    <p:sldId id="415" r:id="rId166"/>
    <p:sldId id="416" r:id="rId167"/>
    <p:sldId id="417" r:id="rId168"/>
    <p:sldId id="418" r:id="rId169"/>
    <p:sldId id="419" r:id="rId170"/>
    <p:sldId id="420" r:id="rId171"/>
    <p:sldId id="421" r:id="rId172"/>
    <p:sldId id="422" r:id="rId173"/>
    <p:sldId id="423" r:id="rId174"/>
    <p:sldId id="424" r:id="rId175"/>
    <p:sldId id="425" r:id="rId176"/>
    <p:sldId id="426" r:id="rId177"/>
    <p:sldId id="427" r:id="rId178"/>
    <p:sldId id="428" r:id="rId179"/>
    <p:sldId id="429" r:id="rId180"/>
    <p:sldId id="430" r:id="rId181"/>
    <p:sldId id="431" r:id="rId182"/>
    <p:sldId id="432" r:id="rId183"/>
    <p:sldId id="433" r:id="rId184"/>
    <p:sldId id="434" r:id="rId185"/>
    <p:sldId id="435" r:id="rId186"/>
    <p:sldId id="436" r:id="rId187"/>
    <p:sldId id="437" r:id="rId188"/>
    <p:sldId id="438" r:id="rId189"/>
    <p:sldId id="439" r:id="rId190"/>
    <p:sldId id="440" r:id="rId191"/>
    <p:sldId id="441" r:id="rId192"/>
    <p:sldId id="442" r:id="rId193"/>
    <p:sldId id="443" r:id="rId194"/>
    <p:sldId id="444" r:id="rId195"/>
    <p:sldId id="445" r:id="rId196"/>
    <p:sldId id="446" r:id="rId197"/>
    <p:sldId id="447" r:id="rId198"/>
    <p:sldId id="448" r:id="rId199"/>
    <p:sldId id="449" r:id="rId200"/>
    <p:sldId id="450" r:id="rId201"/>
    <p:sldId id="451" r:id="rId202"/>
    <p:sldId id="452" r:id="rId203"/>
    <p:sldId id="453" r:id="rId204"/>
    <p:sldId id="454" r:id="rId205"/>
    <p:sldId id="455" r:id="rId206"/>
    <p:sldId id="456" r:id="rId207"/>
    <p:sldId id="457" r:id="rId20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2883744-AF7C-41AE-AD11-FD7174DBE6F6}">
  <a:tblStyle styleId="{52883744-AF7C-41AE-AD11-FD7174DBE6F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190" Type="http://schemas.openxmlformats.org/officeDocument/2006/relationships/slide" Target="slides/slide18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194" Type="http://schemas.openxmlformats.org/officeDocument/2006/relationships/slide" Target="slides/slide188.xml"/><Relationship Id="rId43" Type="http://schemas.openxmlformats.org/officeDocument/2006/relationships/slide" Target="slides/slide37.xml"/><Relationship Id="rId193" Type="http://schemas.openxmlformats.org/officeDocument/2006/relationships/slide" Target="slides/slide187.xml"/><Relationship Id="rId46" Type="http://schemas.openxmlformats.org/officeDocument/2006/relationships/slide" Target="slides/slide40.xml"/><Relationship Id="rId192" Type="http://schemas.openxmlformats.org/officeDocument/2006/relationships/slide" Target="slides/slide186.xml"/><Relationship Id="rId45" Type="http://schemas.openxmlformats.org/officeDocument/2006/relationships/slide" Target="slides/slide39.xml"/><Relationship Id="rId191" Type="http://schemas.openxmlformats.org/officeDocument/2006/relationships/slide" Target="slides/slide185.xml"/><Relationship Id="rId48" Type="http://schemas.openxmlformats.org/officeDocument/2006/relationships/slide" Target="slides/slide42.xml"/><Relationship Id="rId187" Type="http://schemas.openxmlformats.org/officeDocument/2006/relationships/slide" Target="slides/slide181.xml"/><Relationship Id="rId47" Type="http://schemas.openxmlformats.org/officeDocument/2006/relationships/slide" Target="slides/slide41.xml"/><Relationship Id="rId186" Type="http://schemas.openxmlformats.org/officeDocument/2006/relationships/slide" Target="slides/slide180.xml"/><Relationship Id="rId185" Type="http://schemas.openxmlformats.org/officeDocument/2006/relationships/slide" Target="slides/slide179.xml"/><Relationship Id="rId49" Type="http://schemas.openxmlformats.org/officeDocument/2006/relationships/slide" Target="slides/slide43.xml"/><Relationship Id="rId184" Type="http://schemas.openxmlformats.org/officeDocument/2006/relationships/slide" Target="slides/slide178.xml"/><Relationship Id="rId189" Type="http://schemas.openxmlformats.org/officeDocument/2006/relationships/slide" Target="slides/slide183.xml"/><Relationship Id="rId188" Type="http://schemas.openxmlformats.org/officeDocument/2006/relationships/slide" Target="slides/slide18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183" Type="http://schemas.openxmlformats.org/officeDocument/2006/relationships/slide" Target="slides/slide177.xml"/><Relationship Id="rId32" Type="http://schemas.openxmlformats.org/officeDocument/2006/relationships/slide" Target="slides/slide26.xml"/><Relationship Id="rId182" Type="http://schemas.openxmlformats.org/officeDocument/2006/relationships/slide" Target="slides/slide176.xml"/><Relationship Id="rId35" Type="http://schemas.openxmlformats.org/officeDocument/2006/relationships/slide" Target="slides/slide29.xml"/><Relationship Id="rId181" Type="http://schemas.openxmlformats.org/officeDocument/2006/relationships/slide" Target="slides/slide175.xml"/><Relationship Id="rId34" Type="http://schemas.openxmlformats.org/officeDocument/2006/relationships/slide" Target="slides/slide28.xml"/><Relationship Id="rId180" Type="http://schemas.openxmlformats.org/officeDocument/2006/relationships/slide" Target="slides/slide174.xml"/><Relationship Id="rId37" Type="http://schemas.openxmlformats.org/officeDocument/2006/relationships/slide" Target="slides/slide31.xml"/><Relationship Id="rId176" Type="http://schemas.openxmlformats.org/officeDocument/2006/relationships/slide" Target="slides/slide170.xml"/><Relationship Id="rId36" Type="http://schemas.openxmlformats.org/officeDocument/2006/relationships/slide" Target="slides/slide30.xml"/><Relationship Id="rId175" Type="http://schemas.openxmlformats.org/officeDocument/2006/relationships/slide" Target="slides/slide169.xml"/><Relationship Id="rId39" Type="http://schemas.openxmlformats.org/officeDocument/2006/relationships/slide" Target="slides/slide33.xml"/><Relationship Id="rId174" Type="http://schemas.openxmlformats.org/officeDocument/2006/relationships/slide" Target="slides/slide168.xml"/><Relationship Id="rId38" Type="http://schemas.openxmlformats.org/officeDocument/2006/relationships/slide" Target="slides/slide32.xml"/><Relationship Id="rId173" Type="http://schemas.openxmlformats.org/officeDocument/2006/relationships/slide" Target="slides/slide167.xml"/><Relationship Id="rId179" Type="http://schemas.openxmlformats.org/officeDocument/2006/relationships/slide" Target="slides/slide173.xml"/><Relationship Id="rId178" Type="http://schemas.openxmlformats.org/officeDocument/2006/relationships/slide" Target="slides/slide172.xml"/><Relationship Id="rId177" Type="http://schemas.openxmlformats.org/officeDocument/2006/relationships/slide" Target="slides/slide171.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98" Type="http://schemas.openxmlformats.org/officeDocument/2006/relationships/slide" Target="slides/slide192.xml"/><Relationship Id="rId14" Type="http://schemas.openxmlformats.org/officeDocument/2006/relationships/slide" Target="slides/slide8.xml"/><Relationship Id="rId197" Type="http://schemas.openxmlformats.org/officeDocument/2006/relationships/slide" Target="slides/slide191.xml"/><Relationship Id="rId17" Type="http://schemas.openxmlformats.org/officeDocument/2006/relationships/slide" Target="slides/slide11.xml"/><Relationship Id="rId196" Type="http://schemas.openxmlformats.org/officeDocument/2006/relationships/slide" Target="slides/slide190.xml"/><Relationship Id="rId16" Type="http://schemas.openxmlformats.org/officeDocument/2006/relationships/slide" Target="slides/slide10.xml"/><Relationship Id="rId195" Type="http://schemas.openxmlformats.org/officeDocument/2006/relationships/slide" Target="slides/slide189.xml"/><Relationship Id="rId19" Type="http://schemas.openxmlformats.org/officeDocument/2006/relationships/slide" Target="slides/slide13.xml"/><Relationship Id="rId18" Type="http://schemas.openxmlformats.org/officeDocument/2006/relationships/slide" Target="slides/slide12.xml"/><Relationship Id="rId199" Type="http://schemas.openxmlformats.org/officeDocument/2006/relationships/slide" Target="slides/slide193.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150" Type="http://schemas.openxmlformats.org/officeDocument/2006/relationships/slide" Target="slides/slide144.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149" Type="http://schemas.openxmlformats.org/officeDocument/2006/relationships/slide" Target="slides/slide143.xml"/><Relationship Id="rId4" Type="http://schemas.openxmlformats.org/officeDocument/2006/relationships/tableStyles" Target="tableStyles.xml"/><Relationship Id="rId148" Type="http://schemas.openxmlformats.org/officeDocument/2006/relationships/slide" Target="slides/slide142.xml"/><Relationship Id="rId9" Type="http://schemas.openxmlformats.org/officeDocument/2006/relationships/slide" Target="slides/slide3.xml"/><Relationship Id="rId143" Type="http://schemas.openxmlformats.org/officeDocument/2006/relationships/slide" Target="slides/slide137.xml"/><Relationship Id="rId142" Type="http://schemas.openxmlformats.org/officeDocument/2006/relationships/slide" Target="slides/slide136.xml"/><Relationship Id="rId141" Type="http://schemas.openxmlformats.org/officeDocument/2006/relationships/slide" Target="slides/slide135.xml"/><Relationship Id="rId140" Type="http://schemas.openxmlformats.org/officeDocument/2006/relationships/slide" Target="slides/slide134.xml"/><Relationship Id="rId5" Type="http://schemas.openxmlformats.org/officeDocument/2006/relationships/slideMaster" Target="slideMasters/slideMaster1.xml"/><Relationship Id="rId147" Type="http://schemas.openxmlformats.org/officeDocument/2006/relationships/slide" Target="slides/slide141.xml"/><Relationship Id="rId6" Type="http://schemas.openxmlformats.org/officeDocument/2006/relationships/notesMaster" Target="notesMasters/notesMaster1.xml"/><Relationship Id="rId146" Type="http://schemas.openxmlformats.org/officeDocument/2006/relationships/slide" Target="slides/slide140.xml"/><Relationship Id="rId7" Type="http://schemas.openxmlformats.org/officeDocument/2006/relationships/slide" Target="slides/slide1.xml"/><Relationship Id="rId145" Type="http://schemas.openxmlformats.org/officeDocument/2006/relationships/slide" Target="slides/slide139.xml"/><Relationship Id="rId8" Type="http://schemas.openxmlformats.org/officeDocument/2006/relationships/slide" Target="slides/slide2.xml"/><Relationship Id="rId144" Type="http://schemas.openxmlformats.org/officeDocument/2006/relationships/slide" Target="slides/slide138.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139" Type="http://schemas.openxmlformats.org/officeDocument/2006/relationships/slide" Target="slides/slide133.xml"/><Relationship Id="rId138" Type="http://schemas.openxmlformats.org/officeDocument/2006/relationships/slide" Target="slides/slide132.xml"/><Relationship Id="rId137" Type="http://schemas.openxmlformats.org/officeDocument/2006/relationships/slide" Target="slides/slide131.xml"/><Relationship Id="rId132" Type="http://schemas.openxmlformats.org/officeDocument/2006/relationships/slide" Target="slides/slide126.xml"/><Relationship Id="rId131" Type="http://schemas.openxmlformats.org/officeDocument/2006/relationships/slide" Target="slides/slide125.xml"/><Relationship Id="rId130" Type="http://schemas.openxmlformats.org/officeDocument/2006/relationships/slide" Target="slides/slide124.xml"/><Relationship Id="rId136" Type="http://schemas.openxmlformats.org/officeDocument/2006/relationships/slide" Target="slides/slide130.xml"/><Relationship Id="rId135" Type="http://schemas.openxmlformats.org/officeDocument/2006/relationships/slide" Target="slides/slide129.xml"/><Relationship Id="rId134" Type="http://schemas.openxmlformats.org/officeDocument/2006/relationships/slide" Target="slides/slide128.xml"/><Relationship Id="rId133" Type="http://schemas.openxmlformats.org/officeDocument/2006/relationships/slide" Target="slides/slide127.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172" Type="http://schemas.openxmlformats.org/officeDocument/2006/relationships/slide" Target="slides/slide166.xml"/><Relationship Id="rId65" Type="http://schemas.openxmlformats.org/officeDocument/2006/relationships/slide" Target="slides/slide59.xml"/><Relationship Id="rId171" Type="http://schemas.openxmlformats.org/officeDocument/2006/relationships/slide" Target="slides/slide165.xml"/><Relationship Id="rId68" Type="http://schemas.openxmlformats.org/officeDocument/2006/relationships/slide" Target="slides/slide62.xml"/><Relationship Id="rId170" Type="http://schemas.openxmlformats.org/officeDocument/2006/relationships/slide" Target="slides/slide164.xml"/><Relationship Id="rId67" Type="http://schemas.openxmlformats.org/officeDocument/2006/relationships/slide" Target="slides/slide61.xml"/><Relationship Id="rId60" Type="http://schemas.openxmlformats.org/officeDocument/2006/relationships/slide" Target="slides/slide54.xml"/><Relationship Id="rId165" Type="http://schemas.openxmlformats.org/officeDocument/2006/relationships/slide" Target="slides/slide159.xml"/><Relationship Id="rId69" Type="http://schemas.openxmlformats.org/officeDocument/2006/relationships/slide" Target="slides/slide63.xml"/><Relationship Id="rId164" Type="http://schemas.openxmlformats.org/officeDocument/2006/relationships/slide" Target="slides/slide158.xml"/><Relationship Id="rId163" Type="http://schemas.openxmlformats.org/officeDocument/2006/relationships/slide" Target="slides/slide157.xml"/><Relationship Id="rId162" Type="http://schemas.openxmlformats.org/officeDocument/2006/relationships/slide" Target="slides/slide156.xml"/><Relationship Id="rId169" Type="http://schemas.openxmlformats.org/officeDocument/2006/relationships/slide" Target="slides/slide163.xml"/><Relationship Id="rId168" Type="http://schemas.openxmlformats.org/officeDocument/2006/relationships/slide" Target="slides/slide162.xml"/><Relationship Id="rId167" Type="http://schemas.openxmlformats.org/officeDocument/2006/relationships/slide" Target="slides/slide161.xml"/><Relationship Id="rId166" Type="http://schemas.openxmlformats.org/officeDocument/2006/relationships/slide" Target="slides/slide160.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161" Type="http://schemas.openxmlformats.org/officeDocument/2006/relationships/slide" Target="slides/slide155.xml"/><Relationship Id="rId54" Type="http://schemas.openxmlformats.org/officeDocument/2006/relationships/slide" Target="slides/slide48.xml"/><Relationship Id="rId160" Type="http://schemas.openxmlformats.org/officeDocument/2006/relationships/slide" Target="slides/slide154.xml"/><Relationship Id="rId57" Type="http://schemas.openxmlformats.org/officeDocument/2006/relationships/slide" Target="slides/slide51.xml"/><Relationship Id="rId56" Type="http://schemas.openxmlformats.org/officeDocument/2006/relationships/slide" Target="slides/slide50.xml"/><Relationship Id="rId159" Type="http://schemas.openxmlformats.org/officeDocument/2006/relationships/slide" Target="slides/slide153.xml"/><Relationship Id="rId59" Type="http://schemas.openxmlformats.org/officeDocument/2006/relationships/slide" Target="slides/slide53.xml"/><Relationship Id="rId154" Type="http://schemas.openxmlformats.org/officeDocument/2006/relationships/slide" Target="slides/slide148.xml"/><Relationship Id="rId58" Type="http://schemas.openxmlformats.org/officeDocument/2006/relationships/slide" Target="slides/slide52.xml"/><Relationship Id="rId153" Type="http://schemas.openxmlformats.org/officeDocument/2006/relationships/slide" Target="slides/slide147.xml"/><Relationship Id="rId152" Type="http://schemas.openxmlformats.org/officeDocument/2006/relationships/slide" Target="slides/slide146.xml"/><Relationship Id="rId151" Type="http://schemas.openxmlformats.org/officeDocument/2006/relationships/slide" Target="slides/slide145.xml"/><Relationship Id="rId158" Type="http://schemas.openxmlformats.org/officeDocument/2006/relationships/slide" Target="slides/slide152.xml"/><Relationship Id="rId157" Type="http://schemas.openxmlformats.org/officeDocument/2006/relationships/slide" Target="slides/slide151.xml"/><Relationship Id="rId156" Type="http://schemas.openxmlformats.org/officeDocument/2006/relationships/slide" Target="slides/slide150.xml"/><Relationship Id="rId155" Type="http://schemas.openxmlformats.org/officeDocument/2006/relationships/slide" Target="slides/slide149.xml"/><Relationship Id="rId107" Type="http://schemas.openxmlformats.org/officeDocument/2006/relationships/slide" Target="slides/slide101.xml"/><Relationship Id="rId106" Type="http://schemas.openxmlformats.org/officeDocument/2006/relationships/slide" Target="slides/slide100.xml"/><Relationship Id="rId105" Type="http://schemas.openxmlformats.org/officeDocument/2006/relationships/slide" Target="slides/slide99.xml"/><Relationship Id="rId104" Type="http://schemas.openxmlformats.org/officeDocument/2006/relationships/slide" Target="slides/slide98.xml"/><Relationship Id="rId109" Type="http://schemas.openxmlformats.org/officeDocument/2006/relationships/slide" Target="slides/slide103.xml"/><Relationship Id="rId108" Type="http://schemas.openxmlformats.org/officeDocument/2006/relationships/slide" Target="slides/slide102.xml"/><Relationship Id="rId103" Type="http://schemas.openxmlformats.org/officeDocument/2006/relationships/slide" Target="slides/slide97.xml"/><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129" Type="http://schemas.openxmlformats.org/officeDocument/2006/relationships/slide" Target="slides/slide123.xml"/><Relationship Id="rId128" Type="http://schemas.openxmlformats.org/officeDocument/2006/relationships/slide" Target="slides/slide122.xml"/><Relationship Id="rId127" Type="http://schemas.openxmlformats.org/officeDocument/2006/relationships/slide" Target="slides/slide121.xml"/><Relationship Id="rId126" Type="http://schemas.openxmlformats.org/officeDocument/2006/relationships/slide" Target="slides/slide120.xml"/><Relationship Id="rId121" Type="http://schemas.openxmlformats.org/officeDocument/2006/relationships/slide" Target="slides/slide115.xml"/><Relationship Id="rId120" Type="http://schemas.openxmlformats.org/officeDocument/2006/relationships/slide" Target="slides/slide114.xml"/><Relationship Id="rId125" Type="http://schemas.openxmlformats.org/officeDocument/2006/relationships/slide" Target="slides/slide119.xml"/><Relationship Id="rId124" Type="http://schemas.openxmlformats.org/officeDocument/2006/relationships/slide" Target="slides/slide118.xml"/><Relationship Id="rId123" Type="http://schemas.openxmlformats.org/officeDocument/2006/relationships/slide" Target="slides/slide117.xml"/><Relationship Id="rId122" Type="http://schemas.openxmlformats.org/officeDocument/2006/relationships/slide" Target="slides/slide116.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99" Type="http://schemas.openxmlformats.org/officeDocument/2006/relationships/slide" Target="slides/slide93.xml"/><Relationship Id="rId98" Type="http://schemas.openxmlformats.org/officeDocument/2006/relationships/slide" Target="slides/slide92.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8" Type="http://schemas.openxmlformats.org/officeDocument/2006/relationships/slide" Target="slides/slide112.xml"/><Relationship Id="rId117" Type="http://schemas.openxmlformats.org/officeDocument/2006/relationships/slide" Target="slides/slide111.xml"/><Relationship Id="rId116" Type="http://schemas.openxmlformats.org/officeDocument/2006/relationships/slide" Target="slides/slide110.xml"/><Relationship Id="rId115" Type="http://schemas.openxmlformats.org/officeDocument/2006/relationships/slide" Target="slides/slide109.xml"/><Relationship Id="rId119" Type="http://schemas.openxmlformats.org/officeDocument/2006/relationships/slide" Target="slides/slide113.xml"/><Relationship Id="rId110" Type="http://schemas.openxmlformats.org/officeDocument/2006/relationships/slide" Target="slides/slide104.xml"/><Relationship Id="rId114" Type="http://schemas.openxmlformats.org/officeDocument/2006/relationships/slide" Target="slides/slide108.xml"/><Relationship Id="rId113" Type="http://schemas.openxmlformats.org/officeDocument/2006/relationships/slide" Target="slides/slide107.xml"/><Relationship Id="rId112" Type="http://schemas.openxmlformats.org/officeDocument/2006/relationships/slide" Target="slides/slide106.xml"/><Relationship Id="rId111" Type="http://schemas.openxmlformats.org/officeDocument/2006/relationships/slide" Target="slides/slide105.xml"/><Relationship Id="rId206" Type="http://schemas.openxmlformats.org/officeDocument/2006/relationships/slide" Target="slides/slide200.xml"/><Relationship Id="rId205" Type="http://schemas.openxmlformats.org/officeDocument/2006/relationships/slide" Target="slides/slide199.xml"/><Relationship Id="rId204" Type="http://schemas.openxmlformats.org/officeDocument/2006/relationships/slide" Target="slides/slide198.xml"/><Relationship Id="rId203" Type="http://schemas.openxmlformats.org/officeDocument/2006/relationships/slide" Target="slides/slide197.xml"/><Relationship Id="rId208" Type="http://schemas.openxmlformats.org/officeDocument/2006/relationships/slide" Target="slides/slide202.xml"/><Relationship Id="rId207" Type="http://schemas.openxmlformats.org/officeDocument/2006/relationships/slide" Target="slides/slide201.xml"/><Relationship Id="rId202" Type="http://schemas.openxmlformats.org/officeDocument/2006/relationships/slide" Target="slides/slide196.xml"/><Relationship Id="rId201" Type="http://schemas.openxmlformats.org/officeDocument/2006/relationships/slide" Target="slides/slide195.xml"/><Relationship Id="rId200" Type="http://schemas.openxmlformats.org/officeDocument/2006/relationships/slide" Target="slides/slide194.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plantuml.com/plantuml/uml/PP0zJiH038Lxdy9A1KKu00LQVg0W7JSmYM6zcNXM4-yWRe_9Z4QHjehqlI_FBpciHiakIu0nBkUeh8RTEsN25yuSuddv9uDOXxJYQPgll8-BcYoChvebHNM_kea1lYGmTaES68TeGHHltXpTpNQxIVC6YrRgdaGf_LPj3BIknVpS-DvyJEDHCbVrHAc8L320ZyL-YZ_QFzGxU8_FljxrVLYhFIotmPUthBPvwDy9K7lw9Dz7Qwz2UJJSDXnO9_-tVm00" TargetMode="Externa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82d3420e6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82d3420e6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828cefd1bf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828cefd1bf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828cefd1bf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828cefd1bf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828cefd1bf_0_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828cefd1bf_0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828cefd1bf_0_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828cefd1bf_0_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72319bb380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72319bb380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828cefd1bf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828cefd1bf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828cefd1bf_0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828cefd1bf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828cefd1bf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828cefd1bf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72319bb380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72319bb380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828cefd1bf_0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828cefd1bf_0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72319bb380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72319bb380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828cefd1bf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828cefd1bf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72319bb380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72319bb380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g828cefd1bf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828cefd1bf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828cefd1bf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828cefd1bf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72319bb380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72319bb380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828cefd1bf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828cefd1bf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828cefd1bf_0_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828cefd1bf_0_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72319bb380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72319bb380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828cefd1bf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828cefd1bf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828cefd1bf_0_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828cefd1bf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72319bb38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2319bb38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72319bb380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72319bb380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828cefd1bf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828cefd1bf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828cefd1bf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828cefd1bf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g72319bb380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72319bb380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828cefd1bf_0_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9" name="Google Shape;799;g828cefd1bf_0_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828cefd1bf_0_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828cefd1bf_0_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72319bb380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72319bb380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g828cefd1bf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6" name="Google Shape;816;g828cefd1bf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828cefd1bf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828cefd1bf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72319bb380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72319bb380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72319bb380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2319bb380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828cefd1bf_0_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828cefd1bf_0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828cefd1bf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 name="Google Shape;839;g828cefd1bf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72319bb380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72319bb380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828cefd1bf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828cefd1bf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828cefd1bf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828cefd1bf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828cefd1bf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828cefd1bf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 name="Shape 865"/>
        <p:cNvGrpSpPr/>
        <p:nvPr/>
      </p:nvGrpSpPr>
      <p:grpSpPr>
        <a:xfrm>
          <a:off x="0" y="0"/>
          <a:ext cx="0" cy="0"/>
          <a:chOff x="0" y="0"/>
          <a:chExt cx="0" cy="0"/>
        </a:xfrm>
      </p:grpSpPr>
      <p:sp>
        <p:nvSpPr>
          <p:cNvPr id="866" name="Google Shape;866;g828cefd1bf_0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 name="Google Shape;867;g828cefd1bf_0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828cefd1bf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g828cefd1bf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828cefd1bf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828cefd1bf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828cefd1bf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828cefd1bf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72319bb380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72319bb380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828cefd1bf_0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828cefd1bf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828cefd1bf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828cefd1bf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72319bb380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72319bb380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g828cefd1bf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828cefd1bf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828cefd1bf_0_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828cefd1bf_0_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828cefd1bf_0_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828cefd1bf_0_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 name="Shape 923"/>
        <p:cNvGrpSpPr/>
        <p:nvPr/>
      </p:nvGrpSpPr>
      <p:grpSpPr>
        <a:xfrm>
          <a:off x="0" y="0"/>
          <a:ext cx="0" cy="0"/>
          <a:chOff x="0" y="0"/>
          <a:chExt cx="0" cy="0"/>
        </a:xfrm>
      </p:grpSpPr>
      <p:sp>
        <p:nvSpPr>
          <p:cNvPr id="924" name="Google Shape;924;g828cefd1bf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 name="Google Shape;925;g828cefd1bf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828cefd1bf_0_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828cefd1bf_0_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828cefd1bf_0_6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828cefd1bf_0_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828cefd1bf_0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828cefd1bf_0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72319bb380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2319bb380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72319bb380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72319bb380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828cefd1bf_0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828cefd1bf_0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828cefd1bf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828cefd1bf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828cefd1bf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828cefd1bf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828cefd1bf_0_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828cefd1bf_0_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g828cefd1bf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 name="Google Shape;977;g828cefd1bf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g828cefd1bf_0_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828cefd1bf_0_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828cefd1bf_0_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828cefd1bf_0_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72319bb380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72319bb380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828cefd1bf_0_7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828cefd1bf_0_7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72319bb380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2319bb380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828cefd1bf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828cefd1bf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828cefd1bf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828cefd1bf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g828cefd1bf_0_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g828cefd1bf_0_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72319bb380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72319bb380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828cefd1bf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828cefd1bf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828cefd1bf_0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828cefd1bf_0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828cefd1bf_0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828cefd1bf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72319bb380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72319bb380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828cefd1bf_0_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828cefd1bf_0_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828cefd1bf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 name="Google Shape;1058;g828cefd1bf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72319bb380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72319bb380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 name="Shape 1062"/>
        <p:cNvGrpSpPr/>
        <p:nvPr/>
      </p:nvGrpSpPr>
      <p:grpSpPr>
        <a:xfrm>
          <a:off x="0" y="0"/>
          <a:ext cx="0" cy="0"/>
          <a:chOff x="0" y="0"/>
          <a:chExt cx="0" cy="0"/>
        </a:xfrm>
      </p:grpSpPr>
      <p:sp>
        <p:nvSpPr>
          <p:cNvPr id="1063" name="Google Shape;1063;g828cefd1bf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4" name="Google Shape;1064;g828cefd1bf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 name="Shape 1068"/>
        <p:cNvGrpSpPr/>
        <p:nvPr/>
      </p:nvGrpSpPr>
      <p:grpSpPr>
        <a:xfrm>
          <a:off x="0" y="0"/>
          <a:ext cx="0" cy="0"/>
          <a:chOff x="0" y="0"/>
          <a:chExt cx="0" cy="0"/>
        </a:xfrm>
      </p:grpSpPr>
      <p:sp>
        <p:nvSpPr>
          <p:cNvPr id="1069" name="Google Shape;1069;g72319bb380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 name="Google Shape;1070;g72319bb380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3" name="Shape 1073"/>
        <p:cNvGrpSpPr/>
        <p:nvPr/>
      </p:nvGrpSpPr>
      <p:grpSpPr>
        <a:xfrm>
          <a:off x="0" y="0"/>
          <a:ext cx="0" cy="0"/>
          <a:chOff x="0" y="0"/>
          <a:chExt cx="0" cy="0"/>
        </a:xfrm>
      </p:grpSpPr>
      <p:sp>
        <p:nvSpPr>
          <p:cNvPr id="1074" name="Google Shape;1074;g828cefd1bf_0_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5" name="Google Shape;1075;g828cefd1bf_0_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828cefd1bf_0_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828cefd1bf_0_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72319bb380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72319bb380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g828cefd1bf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 name="Google Shape;1092;g828cefd1bf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828cefd1bf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828cefd1bf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 name="Shape 1102"/>
        <p:cNvGrpSpPr/>
        <p:nvPr/>
      </p:nvGrpSpPr>
      <p:grpSpPr>
        <a:xfrm>
          <a:off x="0" y="0"/>
          <a:ext cx="0" cy="0"/>
          <a:chOff x="0" y="0"/>
          <a:chExt cx="0" cy="0"/>
        </a:xfrm>
      </p:grpSpPr>
      <p:sp>
        <p:nvSpPr>
          <p:cNvPr id="1103" name="Google Shape;1103;g828cefd1bf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4" name="Google Shape;1104;g828cefd1bf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82d3420e6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82d3420e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828cefd1bf_0_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 name="Google Shape;1116;g828cefd1bf_0_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72319bb38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72319bb38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72319bb380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72319bb380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828cefd1bf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828cefd1bf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828cefd1bf_0_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828cefd1bf_0_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828cefd1bf_0_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828cefd1bf_0_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828cefd1bf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828cefd1bf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828cefd1bf_0_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828cefd1bf_0_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828cefd1bf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828cefd1bf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72319bb380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72319bb380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828cefd1bf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828cefd1bf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828cefd1bf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828cefd1bf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72319bb380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72319bb380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g828cefd1bf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0" name="Google Shape;1180;g828cefd1bf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828cefd1bf_0_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 name="Google Shape;1186;g828cefd1bf_0_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 name="Shape 1190"/>
        <p:cNvGrpSpPr/>
        <p:nvPr/>
      </p:nvGrpSpPr>
      <p:grpSpPr>
        <a:xfrm>
          <a:off x="0" y="0"/>
          <a:ext cx="0" cy="0"/>
          <a:chOff x="0" y="0"/>
          <a:chExt cx="0" cy="0"/>
        </a:xfrm>
      </p:grpSpPr>
      <p:sp>
        <p:nvSpPr>
          <p:cNvPr id="1191" name="Google Shape;1191;g828cefd1bf_0_6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2" name="Google Shape;1192;g828cefd1bf_0_6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828cefd1bf_0_8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828cefd1bf_0_8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828cefd1bf_0_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828cefd1bf_0_8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 name="Shape 1207"/>
        <p:cNvGrpSpPr/>
        <p:nvPr/>
      </p:nvGrpSpPr>
      <p:grpSpPr>
        <a:xfrm>
          <a:off x="0" y="0"/>
          <a:ext cx="0" cy="0"/>
          <a:chOff x="0" y="0"/>
          <a:chExt cx="0" cy="0"/>
        </a:xfrm>
      </p:grpSpPr>
      <p:sp>
        <p:nvSpPr>
          <p:cNvPr id="1208" name="Google Shape;1208;g828cefd1bf_0_8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 name="Google Shape;1209;g828cefd1bf_0_8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g828cefd1bf_0_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 name="Google Shape;1214;g828cefd1bf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828cefd1bf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 name="Google Shape;1220;g828cefd1bf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g828cefd1bf_0_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 name="Google Shape;1226;g828cefd1bf_0_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828cefd1bf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828cefd1bf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80702bf43c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80702bf43c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72319bb380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72319bb380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5" name="Shape 1235"/>
        <p:cNvGrpSpPr/>
        <p:nvPr/>
      </p:nvGrpSpPr>
      <p:grpSpPr>
        <a:xfrm>
          <a:off x="0" y="0"/>
          <a:ext cx="0" cy="0"/>
          <a:chOff x="0" y="0"/>
          <a:chExt cx="0" cy="0"/>
        </a:xfrm>
      </p:grpSpPr>
      <p:sp>
        <p:nvSpPr>
          <p:cNvPr id="1236" name="Google Shape;1236;g80702bf43c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7" name="Google Shape;1237;g80702bf43c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g77d895b0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3" name="Google Shape;1243;g77d895b0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 name="Shape 1246"/>
        <p:cNvGrpSpPr/>
        <p:nvPr/>
      </p:nvGrpSpPr>
      <p:grpSpPr>
        <a:xfrm>
          <a:off x="0" y="0"/>
          <a:ext cx="0" cy="0"/>
          <a:chOff x="0" y="0"/>
          <a:chExt cx="0" cy="0"/>
        </a:xfrm>
      </p:grpSpPr>
      <p:sp>
        <p:nvSpPr>
          <p:cNvPr id="1247" name="Google Shape;1247;g782c3b54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8" name="Google Shape;1248;g782c3b54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72319bb380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72319bb380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72319bb380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72319bb380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828cefd1bf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828cefd1bf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828cefd1bf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828cefd1bf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72319bb380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2319bb380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828cefd1bf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828cefd1bf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828cefd1bf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828cefd1bf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72319bb380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2319bb380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828cefd1bf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828cefd1bf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80702bf43c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80702bf43c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828cefd1bf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828cefd1bf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828cefd1bf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828cefd1bf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828cefd1bf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828cefd1bf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828cefd1bf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828cefd1bf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828cefd1bf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828cefd1bf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828cefd1bf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828cefd1bf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72319bb380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72319bb380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72319bb380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72319bb380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72319bb380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72319bb380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828cefd1bf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828cefd1bf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2319bb38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2319bb38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828cefd1bf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828cefd1bf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828cefd1bf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828cefd1bf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828cefd1b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828cefd1b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828cefd1bf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828cefd1bf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828cefd1bf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828cefd1bf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828cefd1bf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828cefd1bf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72319bb380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72319bb380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828cefd1bf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828cefd1bf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828cefd1bf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828cefd1bf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828cefd1bf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828cefd1bf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72319bb380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2319bb380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828cefd1bf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828cefd1bf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828cefd1bf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828cefd1bf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828cefd1bf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828cefd1bf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828cefd1bf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828cefd1bf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828cefd1bf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828cefd1bf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828cefd1bf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828cefd1bf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828cefd1bf_0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828cefd1bf_0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828cefd1bf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828cefd1bf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828cefd1bf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828cefd1bf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828cefd1bf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828cefd1bf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72319bb380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2319bb380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72319bb380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72319bb380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72319bb380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72319bb380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828cefd1bf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828cefd1bf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828cefd1bf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828cefd1bf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828cefd1bf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828cefd1bf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72319bb380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72319bb380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828cefd1bf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828cefd1bf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72319bb380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72319bb380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828cefd1bf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828cefd1bf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72319bb380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72319bb380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828cefd1b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828cefd1b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b7d8e847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b7d8e847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828cefd1bf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828cefd1bf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828cefd1bf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828cefd1bf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828cefd1bf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828cefd1bf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828cefd1bf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828cefd1bf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828cefd1bf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828cefd1bf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72319bb380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72319bb380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828cefd1bf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828cefd1bf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828cefd1bf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828cefd1bf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828cefd1bf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828cefd1bf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7297183f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7297183f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u="sng">
                <a:solidFill>
                  <a:schemeClr val="hlink"/>
                </a:solidFill>
                <a:hlinkClick r:id="rId2"/>
              </a:rPr>
              <a:t>http://www.plantuml.com/plantuml/uml/PP0zJiH038Lxdy9A1KKu00LQVg0W7JSmYM6zcNXM4-yWRe_9Z4QHjehqlI_FBpciHiakIu0nBkUeh8RTEsN25yuSuddv9uDOXxJYQPgll8-BcYoChvebHNM_kea1lYGmTaES68TeGHHltXpTpNQxIVC6YrRgdaGf_LPj3BIknVpS-DvyJEDHCbVrHAc8L320ZyL-YZ_QFzGxU8_FljxrVLYhFIotmPUthBPvwDy9K7lw9Dz7Qwz2UJJSDXnO9_-tVm00</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828cefd1bf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828cefd1bf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828cefd1bf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828cefd1bf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828cefd1bf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828cefd1bf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828cefd1bf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828cefd1bf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828cefd1bf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828cefd1bf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828cefd1bf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828cefd1bf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72319bb380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72319bb380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828cefd1bf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828cefd1bf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828cefd1bf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828cefd1bf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828cefd1bf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828cefd1bf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828cefd1b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828cefd1b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828cefd1bf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828cefd1bf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828cefd1bf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828cefd1bf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828cefd1bf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828cefd1bf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828cefd1bf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828cefd1bf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72319bb380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72319bb380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828cefd1bf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828cefd1bf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828cefd1bf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828cefd1bf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828cefd1bf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828cefd1bf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72319bb380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72319bb380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828cefd1bf_0_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828cefd1bf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medium.com/programmer-zaman-now/setting-java-path-di-windows-4da2c65d8298" TargetMode="Externa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image" Target="../media/image45.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3.xml"/><Relationship Id="rId3" Type="http://schemas.openxmlformats.org/officeDocument/2006/relationships/image" Target="../media/image40.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6.xml"/><Relationship Id="rId3" Type="http://schemas.openxmlformats.org/officeDocument/2006/relationships/image" Target="../media/image43.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7.xml"/><Relationship Id="rId3" Type="http://schemas.openxmlformats.org/officeDocument/2006/relationships/image" Target="../media/image48.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0.xml"/><Relationship Id="rId3" Type="http://schemas.openxmlformats.org/officeDocument/2006/relationships/image" Target="../media/image53.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3.xml"/><Relationship Id="rId3" Type="http://schemas.openxmlformats.org/officeDocument/2006/relationships/image" Target="../media/image52.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6.xml"/><Relationship Id="rId3" Type="http://schemas.openxmlformats.org/officeDocument/2006/relationships/image" Target="../media/image47.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9.xml"/><Relationship Id="rId3" Type="http://schemas.openxmlformats.org/officeDocument/2006/relationships/image" Target="../media/image5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2.xml"/><Relationship Id="rId3" Type="http://schemas.openxmlformats.org/officeDocument/2006/relationships/image" Target="../media/image54.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5.xml"/><Relationship Id="rId3" Type="http://schemas.openxmlformats.org/officeDocument/2006/relationships/image" Target="../media/image50.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8.xml"/><Relationship Id="rId3" Type="http://schemas.openxmlformats.org/officeDocument/2006/relationships/image" Target="../media/image46.pn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1.xml"/><Relationship Id="rId3" Type="http://schemas.openxmlformats.org/officeDocument/2006/relationships/image" Target="../media/image55.png"/></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4.xml"/><Relationship Id="rId3" Type="http://schemas.openxmlformats.org/officeDocument/2006/relationships/image" Target="../media/image56.png"/></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8.xml"/><Relationship Id="rId3" Type="http://schemas.openxmlformats.org/officeDocument/2006/relationships/image" Target="../media/image41.pn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1.xml"/><Relationship Id="rId3" Type="http://schemas.openxmlformats.org/officeDocument/2006/relationships/image" Target="../media/image57.pn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4.xml"/><Relationship Id="rId3" Type="http://schemas.openxmlformats.org/officeDocument/2006/relationships/image" Target="../media/image49.pn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5.xml"/><Relationship Id="rId3" Type="http://schemas.openxmlformats.org/officeDocument/2006/relationships/image" Target="../media/image59.pn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8.xml"/><Relationship Id="rId3" Type="http://schemas.openxmlformats.org/officeDocument/2006/relationships/image" Target="../media/image60.png"/></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9.xml"/><Relationship Id="rId3" Type="http://schemas.openxmlformats.org/officeDocument/2006/relationships/image" Target="../media/image6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5.xml"/><Relationship Id="rId3" Type="http://schemas.openxmlformats.org/officeDocument/2006/relationships/image" Target="../media/image66.png"/></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6.xml"/><Relationship Id="rId3" Type="http://schemas.openxmlformats.org/officeDocument/2006/relationships/image" Target="../media/image64.png"/></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0.xml"/><Relationship Id="rId3" Type="http://schemas.openxmlformats.org/officeDocument/2006/relationships/image" Target="../media/image67.png"/></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1.xml"/><Relationship Id="rId3" Type="http://schemas.openxmlformats.org/officeDocument/2006/relationships/image" Target="../media/image58.png"/></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2.xml"/><Relationship Id="rId3" Type="http://schemas.openxmlformats.org/officeDocument/2006/relationships/image" Target="../media/image71.pn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5.xml"/><Relationship Id="rId3" Type="http://schemas.openxmlformats.org/officeDocument/2006/relationships/image" Target="../media/image69.png"/></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6.xml"/><Relationship Id="rId3" Type="http://schemas.openxmlformats.org/officeDocument/2006/relationships/image" Target="../media/image61.png"/></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9.xml"/><Relationship Id="rId3" Type="http://schemas.openxmlformats.org/officeDocument/2006/relationships/image" Target="../media/image7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0.xml"/><Relationship Id="rId3" Type="http://schemas.openxmlformats.org/officeDocument/2006/relationships/image" Target="../media/image62.png"/></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3.xml"/><Relationship Id="rId3" Type="http://schemas.openxmlformats.org/officeDocument/2006/relationships/image" Target="../media/image68.png"/></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6.xml"/><Relationship Id="rId3" Type="http://schemas.openxmlformats.org/officeDocument/2006/relationships/image" Target="../media/image81.png"/></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7.xml"/><Relationship Id="rId3" Type="http://schemas.openxmlformats.org/officeDocument/2006/relationships/image" Target="../media/image74.png"/></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9.xml"/><Relationship Id="rId3" Type="http://schemas.openxmlformats.org/officeDocument/2006/relationships/image" Target="../media/image7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2.xml"/><Relationship Id="rId3" Type="http://schemas.openxmlformats.org/officeDocument/2006/relationships/image" Target="../media/image80.png"/></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4.xml"/><Relationship Id="rId3" Type="http://schemas.openxmlformats.org/officeDocument/2006/relationships/image" Target="../media/image70.png"/></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5.xml"/><Relationship Id="rId3" Type="http://schemas.openxmlformats.org/officeDocument/2006/relationships/image" Target="../media/image72.png"/></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6.xml"/><Relationship Id="rId3" Type="http://schemas.openxmlformats.org/officeDocument/2006/relationships/image" Target="../media/image77.png"/></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9.xml"/><Relationship Id="rId3" Type="http://schemas.openxmlformats.org/officeDocument/2006/relationships/image" Target="../media/image7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1.xml"/><Relationship Id="rId3" Type="http://schemas.openxmlformats.org/officeDocument/2006/relationships/image" Target="../media/image76.png"/></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4.xml"/><Relationship Id="rId3" Type="http://schemas.openxmlformats.org/officeDocument/2006/relationships/image" Target="../media/image79.png"/></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7.xml"/><Relationship Id="rId3" Type="http://schemas.openxmlformats.org/officeDocument/2006/relationships/image" Target="../media/image82.png"/></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31.png"/></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0.xml"/><Relationship Id="rId3" Type="http://schemas.openxmlformats.org/officeDocument/2006/relationships/hyperlink" Target="https://t.me/khannedy" TargetMode="External"/><Relationship Id="rId4" Type="http://schemas.openxmlformats.org/officeDocument/2006/relationships/hyperlink" Target="https://facebook.com/ProgrammerZamanNow" TargetMode="External"/><Relationship Id="rId5" Type="http://schemas.openxmlformats.org/officeDocument/2006/relationships/hyperlink" Target="https://www.instagram.com/programmerzamannow" TargetMode="External"/><Relationship Id="rId6" Type="http://schemas.openxmlformats.org/officeDocument/2006/relationships/hyperlink" Target="https://www.youtube.com/c/ProgrammerZamanNow" TargetMode="External"/><Relationship Id="rId7" Type="http://schemas.openxmlformats.org/officeDocument/2006/relationships/hyperlink" Target="https://t.me/ProgrammerZamanNow" TargetMode="Externa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2.xml"/><Relationship Id="rId3" Type="http://schemas.openxmlformats.org/officeDocument/2006/relationships/hyperlink" Target="https://blog.jetbrains.com/kotlin/2020/03/kotlin-1-4-m1-released/" TargetMode="External"/><Relationship Id="rId4" Type="http://schemas.openxmlformats.org/officeDocument/2006/relationships/hyperlink" Target="https://blog.jetbrains.com/kotlin/2020/05/1-4-m2-standard-library/"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1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1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 Id="rId3" Type="http://schemas.openxmlformats.org/officeDocument/2006/relationships/image" Target="../media/image1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 Id="rId3" Type="http://schemas.openxmlformats.org/officeDocument/2006/relationships/image" Target="../media/image2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 Id="rId3" Type="http://schemas.openxmlformats.org/officeDocument/2006/relationships/image" Target="../media/image32.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 Id="rId3" Type="http://schemas.openxmlformats.org/officeDocument/2006/relationships/image" Target="../media/image20.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 Id="rId3" Type="http://schemas.openxmlformats.org/officeDocument/2006/relationships/image" Target="../media/image24.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 Id="rId3" Type="http://schemas.openxmlformats.org/officeDocument/2006/relationships/image" Target="../media/image33.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 Id="rId3"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 Id="rId3" Type="http://schemas.openxmlformats.org/officeDocument/2006/relationships/image" Target="../media/image23.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8.xml"/><Relationship Id="rId3" Type="http://schemas.openxmlformats.org/officeDocument/2006/relationships/image" Target="../media/image27.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jdk.java.net/" TargetMode="Externa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5.xml"/><Relationship Id="rId3" Type="http://schemas.openxmlformats.org/officeDocument/2006/relationships/image" Target="../media/image29.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26.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1.xml"/><Relationship Id="rId3" Type="http://schemas.openxmlformats.org/officeDocument/2006/relationships/image" Target="../media/image4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2.xml"/><Relationship Id="rId3" Type="http://schemas.openxmlformats.org/officeDocument/2006/relationships/image" Target="../media/image44.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4.xml"/><Relationship Id="rId3" Type="http://schemas.openxmlformats.org/officeDocument/2006/relationships/image" Target="../media/image63.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5.xml"/><Relationship Id="rId3" Type="http://schemas.openxmlformats.org/officeDocument/2006/relationships/image" Target="../media/image30.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8.xml"/><Relationship Id="rId3" Type="http://schemas.openxmlformats.org/officeDocument/2006/relationships/image" Target="../media/image35.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9.xml"/><Relationship Id="rId3" Type="http://schemas.openxmlformats.org/officeDocument/2006/relationships/image" Target="../media/image3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jetbrains.com/idea/" TargetMode="Externa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0.xml"/><Relationship Id="rId3" Type="http://schemas.openxmlformats.org/officeDocument/2006/relationships/image" Target="../media/image28.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1.xml"/><Relationship Id="rId3" Type="http://schemas.openxmlformats.org/officeDocument/2006/relationships/image" Target="../media/image38.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3.xml"/><Relationship Id="rId3" Type="http://schemas.openxmlformats.org/officeDocument/2006/relationships/image" Target="../media/image39.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6.xml"/><Relationship Id="rId3" Type="http://schemas.openxmlformats.org/officeDocument/2006/relationships/image" Target="../media/image36.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7.xml"/><Relationship Id="rId3" Type="http://schemas.openxmlformats.org/officeDocument/2006/relationships/image" Target="../media/image37.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Kotlin Dasar</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Eko Kurniawan Khannedy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Instalasi JDK</a:t>
            </a:r>
            <a:endParaRPr/>
          </a:p>
        </p:txBody>
      </p:sp>
      <p:sp>
        <p:nvSpPr>
          <p:cNvPr id="141" name="Google Shape;141;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Windows : </a:t>
            </a:r>
            <a:r>
              <a:rPr lang="id" sz="1100" u="sng">
                <a:solidFill>
                  <a:schemeClr val="hlink"/>
                </a:solidFill>
                <a:latin typeface="Arial"/>
                <a:ea typeface="Arial"/>
                <a:cs typeface="Arial"/>
                <a:sym typeface="Arial"/>
                <a:hlinkClick r:id="rId3"/>
              </a:rPr>
              <a:t>https://medium.com/programmer-zaman-now/setting-java-path-di-windows-4da2c65d8298</a:t>
            </a:r>
            <a:endParaRPr/>
          </a:p>
          <a:p>
            <a:pPr indent="-311150" lvl="0" marL="457200" rtl="0" algn="l">
              <a:spcBef>
                <a:spcPts val="0"/>
              </a:spcBef>
              <a:spcAft>
                <a:spcPts val="0"/>
              </a:spcAft>
              <a:buSzPts val="1300"/>
              <a:buChar char="●"/>
            </a:pPr>
            <a:r>
              <a:rPr lang="id"/>
              <a:t>Linux atau Mac :</a:t>
            </a:r>
            <a:endParaRPr/>
          </a:p>
        </p:txBody>
      </p:sp>
      <p:sp>
        <p:nvSpPr>
          <p:cNvPr id="142" name="Google Shape;142;p22"/>
          <p:cNvSpPr txBox="1"/>
          <p:nvPr/>
        </p:nvSpPr>
        <p:spPr>
          <a:xfrm>
            <a:off x="727650" y="2733225"/>
            <a:ext cx="7688700" cy="1764300"/>
          </a:xfrm>
          <a:prstGeom prst="rect">
            <a:avLst/>
          </a:prstGeom>
          <a:solidFill>
            <a:srgbClr val="000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solidFill>
                  <a:srgbClr val="FFFFFF"/>
                </a:solidFill>
              </a:rPr>
              <a:t># Add to .bashrc or .zshrc</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lang="id">
                <a:solidFill>
                  <a:srgbClr val="FFFFFF"/>
                </a:solidFill>
              </a:rPr>
              <a:t>export JAVA_HOME="/Library/Java/JavaVirtualMachines/jdk1.8.0_241.jdk/Contents/Home"</a:t>
            </a:r>
            <a:endParaRPr>
              <a:solidFill>
                <a:srgbClr val="FFFFFF"/>
              </a:solidFill>
            </a:endParaRPr>
          </a:p>
          <a:p>
            <a:pPr indent="0" lvl="0" marL="0" rtl="0" algn="l">
              <a:spcBef>
                <a:spcPts val="0"/>
              </a:spcBef>
              <a:spcAft>
                <a:spcPts val="0"/>
              </a:spcAft>
              <a:buNone/>
            </a:pPr>
            <a:r>
              <a:rPr lang="id">
                <a:solidFill>
                  <a:srgbClr val="FFFFFF"/>
                </a:solidFill>
              </a:rPr>
              <a:t>export PATH="$JAVA_HOME/bin:$PATH"</a:t>
            </a:r>
            <a:endParaRPr>
              <a:solidFill>
                <a:srgbClr val="FFFFFF"/>
              </a:solidFill>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11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While</a:t>
            </a:r>
            <a:endParaRPr/>
          </a:p>
        </p:txBody>
      </p:sp>
      <p:pic>
        <p:nvPicPr>
          <p:cNvPr id="666" name="Google Shape;666;p112"/>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11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Do While</a:t>
            </a:r>
            <a:r>
              <a:rPr lang="id"/>
              <a:t> Loops</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1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Do While Loop</a:t>
            </a:r>
            <a:endParaRPr/>
          </a:p>
        </p:txBody>
      </p:sp>
      <p:sp>
        <p:nvSpPr>
          <p:cNvPr id="677" name="Google Shape;677;p1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Do While Loop adalah perulangan yang hampir sama dengan While Loop</a:t>
            </a:r>
            <a:endParaRPr/>
          </a:p>
          <a:p>
            <a:pPr indent="-311150" lvl="0" marL="457200" rtl="0" algn="l">
              <a:spcBef>
                <a:spcPts val="0"/>
              </a:spcBef>
              <a:spcAft>
                <a:spcPts val="0"/>
              </a:spcAft>
              <a:buSzPts val="1300"/>
              <a:buChar char="●"/>
            </a:pPr>
            <a:r>
              <a:rPr lang="id"/>
              <a:t>Yang membedakan adalah, pada Do While Loop, kode blok akan dijalankan dahulu, baru diakhir dilakukan pengecekan kondisi</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11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Do While</a:t>
            </a:r>
            <a:endParaRPr/>
          </a:p>
        </p:txBody>
      </p:sp>
      <p:pic>
        <p:nvPicPr>
          <p:cNvPr id="683" name="Google Shape;683;p115"/>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11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Break &amp; Continue</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1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Break &amp; Continue</a:t>
            </a:r>
            <a:endParaRPr/>
          </a:p>
        </p:txBody>
      </p:sp>
      <p:sp>
        <p:nvSpPr>
          <p:cNvPr id="694" name="Google Shape;694;p1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Break &amp; continue adalah kata kunci yang bisa digunakan dalam semua perulangan di Kotlin</a:t>
            </a:r>
            <a:endParaRPr/>
          </a:p>
          <a:p>
            <a:pPr indent="-311150" lvl="0" marL="457200" rtl="0" algn="l">
              <a:spcBef>
                <a:spcPts val="0"/>
              </a:spcBef>
              <a:spcAft>
                <a:spcPts val="0"/>
              </a:spcAft>
              <a:buSzPts val="1300"/>
              <a:buChar char="●"/>
            </a:pPr>
            <a:r>
              <a:rPr lang="id"/>
              <a:t>Break digunakan untuk menghentikan seluruh perulangan</a:t>
            </a:r>
            <a:endParaRPr/>
          </a:p>
          <a:p>
            <a:pPr indent="-311150" lvl="0" marL="457200" rtl="0" algn="l">
              <a:spcBef>
                <a:spcPts val="0"/>
              </a:spcBef>
              <a:spcAft>
                <a:spcPts val="0"/>
              </a:spcAft>
              <a:buSzPts val="1300"/>
              <a:buChar char="●"/>
            </a:pPr>
            <a:r>
              <a:rPr lang="id"/>
              <a:t>Continue adalah digunakan untuk menghentikan perulangan yang berjalan, dan langsung melanjutkan ke perulangan selanjutnya</a:t>
            </a:r>
            <a:endParaRP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1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Break</a:t>
            </a:r>
            <a:endParaRPr/>
          </a:p>
        </p:txBody>
      </p:sp>
      <p:pic>
        <p:nvPicPr>
          <p:cNvPr id="700" name="Google Shape;700;p118"/>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11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Continue</a:t>
            </a:r>
            <a:endParaRPr/>
          </a:p>
        </p:txBody>
      </p:sp>
      <p:pic>
        <p:nvPicPr>
          <p:cNvPr id="706" name="Google Shape;706;p119"/>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sp>
        <p:nvSpPr>
          <p:cNvPr id="711" name="Google Shape;711;p12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a:t>
            </a:r>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1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a:t>
            </a:r>
            <a:endParaRPr/>
          </a:p>
        </p:txBody>
      </p:sp>
      <p:sp>
        <p:nvSpPr>
          <p:cNvPr id="717" name="Google Shape;717;p1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Sebelumnya kita sudah mengenal sebuah function yang wajib dibuat agar program Kotlin bisa berjalan, yaitu function main</a:t>
            </a:r>
            <a:endParaRPr/>
          </a:p>
          <a:p>
            <a:pPr indent="-311150" lvl="0" marL="457200" rtl="0" algn="l">
              <a:spcBef>
                <a:spcPts val="0"/>
              </a:spcBef>
              <a:spcAft>
                <a:spcPts val="0"/>
              </a:spcAft>
              <a:buSzPts val="1300"/>
              <a:buChar char="●"/>
            </a:pPr>
            <a:r>
              <a:rPr lang="id"/>
              <a:t>Function adalah sebuah blok kode yang sengaja dibuat dalam program agar bisa digunakan berulang-ulang</a:t>
            </a:r>
            <a:endParaRPr/>
          </a:p>
          <a:p>
            <a:pPr indent="-311150" lvl="0" marL="457200" rtl="0" algn="l">
              <a:spcBef>
                <a:spcPts val="0"/>
              </a:spcBef>
              <a:spcAft>
                <a:spcPts val="0"/>
              </a:spcAft>
              <a:buSzPts val="1300"/>
              <a:buChar char="●"/>
            </a:pPr>
            <a:r>
              <a:rPr lang="id"/>
              <a:t>Cara membuat function di Kotlin sangat sederhana, hanya dengan menggunakan kata kunci fun lalu diikuti dengan nama function nya dan blok kode isi function nya</a:t>
            </a:r>
            <a:endParaRPr/>
          </a:p>
          <a:p>
            <a:pPr indent="-311150" lvl="0" marL="457200" rtl="0" algn="l">
              <a:spcBef>
                <a:spcPts val="0"/>
              </a:spcBef>
              <a:spcAft>
                <a:spcPts val="0"/>
              </a:spcAft>
              <a:buSzPts val="1300"/>
              <a:buChar char="●"/>
            </a:pPr>
            <a:r>
              <a:rPr lang="id"/>
              <a:t>Setelah membuat function, kita bisa mengeksekusi function tersebut dengan memanggilnya menggunakan kata kunci nama function nya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Program Hello World</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12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a:t>
            </a:r>
            <a:endParaRPr/>
          </a:p>
        </p:txBody>
      </p:sp>
      <p:pic>
        <p:nvPicPr>
          <p:cNvPr id="723" name="Google Shape;723;p122"/>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12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Parameter</a:t>
            </a:r>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1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Parameter</a:t>
            </a:r>
            <a:endParaRPr/>
          </a:p>
        </p:txBody>
      </p:sp>
      <p:sp>
        <p:nvSpPr>
          <p:cNvPr id="734" name="Google Shape;734;p1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Saat membuat function, kadang-kadang kita membutuhkan data dari luar, atau kita sebut parameter.</a:t>
            </a:r>
            <a:endParaRPr/>
          </a:p>
          <a:p>
            <a:pPr indent="-311150" lvl="0" marL="457200" rtl="0" algn="l">
              <a:spcBef>
                <a:spcPts val="0"/>
              </a:spcBef>
              <a:spcAft>
                <a:spcPts val="0"/>
              </a:spcAft>
              <a:buSzPts val="1300"/>
              <a:buChar char="●"/>
            </a:pPr>
            <a:r>
              <a:rPr lang="id"/>
              <a:t>Di Kotlin, kita bisa menambahkan parameter di function, bisa lebih dari satu</a:t>
            </a:r>
            <a:endParaRPr/>
          </a:p>
          <a:p>
            <a:pPr indent="-311150" lvl="0" marL="457200" rtl="0" algn="l">
              <a:spcBef>
                <a:spcPts val="0"/>
              </a:spcBef>
              <a:spcAft>
                <a:spcPts val="0"/>
              </a:spcAft>
              <a:buSzPts val="1300"/>
              <a:buChar char="●"/>
            </a:pPr>
            <a:r>
              <a:rPr lang="id"/>
              <a:t>Parameter tidaklah wajib, jadi kita bisa membuat function tanpa parameter seperti sebelumnya yang sudah kita buat</a:t>
            </a:r>
            <a:endParaRPr/>
          </a:p>
          <a:p>
            <a:pPr indent="-311150" lvl="0" marL="457200" rtl="0" algn="l">
              <a:spcBef>
                <a:spcPts val="0"/>
              </a:spcBef>
              <a:spcAft>
                <a:spcPts val="0"/>
              </a:spcAft>
              <a:buSzPts val="1300"/>
              <a:buChar char="●"/>
            </a:pPr>
            <a:r>
              <a:rPr lang="id"/>
              <a:t>Namun jika kita menambahkan parameter di function, maka ketika memanggil function tersebut, kita wajib memasukkan data ke parameternya</a:t>
            </a:r>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12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Parameter</a:t>
            </a:r>
            <a:endParaRPr/>
          </a:p>
        </p:txBody>
      </p:sp>
      <p:pic>
        <p:nvPicPr>
          <p:cNvPr id="740" name="Google Shape;740;p125"/>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12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Default Argument</a:t>
            </a:r>
            <a:endParaRP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1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Default Parameter</a:t>
            </a:r>
            <a:endParaRPr/>
          </a:p>
        </p:txBody>
      </p:sp>
      <p:sp>
        <p:nvSpPr>
          <p:cNvPr id="751" name="Google Shape;751;p1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Di Kotlin, function parameter wajib diisi ketika memanggil function</a:t>
            </a:r>
            <a:endParaRPr/>
          </a:p>
          <a:p>
            <a:pPr indent="-311150" lvl="0" marL="457200" rtl="0" algn="l">
              <a:spcBef>
                <a:spcPts val="0"/>
              </a:spcBef>
              <a:spcAft>
                <a:spcPts val="0"/>
              </a:spcAft>
              <a:buSzPts val="1300"/>
              <a:buChar char="●"/>
            </a:pPr>
            <a:r>
              <a:rPr lang="id"/>
              <a:t>Namun kita juga bisa memasukkan nilai default pada parameter, dengan demikian saat memanggil function tersebut, kita tidak wajib memasukkan nilai pada parameter nya</a:t>
            </a:r>
            <a:endParaRPr/>
          </a:p>
          <a:p>
            <a:pPr indent="-311150" lvl="0" marL="457200" rtl="0" algn="l">
              <a:spcBef>
                <a:spcPts val="0"/>
              </a:spcBef>
              <a:spcAft>
                <a:spcPts val="0"/>
              </a:spcAft>
              <a:buSzPts val="1300"/>
              <a:buChar char="●"/>
            </a:pPr>
            <a:r>
              <a:rPr lang="id"/>
              <a:t>Default parameter ini cocok pada jenis parameter yang sekiranya memang tidak wajib untuk diisi</a:t>
            </a:r>
            <a:endParaRP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12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Default Parameter</a:t>
            </a:r>
            <a:endParaRPr/>
          </a:p>
        </p:txBody>
      </p:sp>
      <p:pic>
        <p:nvPicPr>
          <p:cNvPr id="757" name="Google Shape;757;p128"/>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12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Named Argument</a:t>
            </a:r>
            <a:endParaRPr/>
          </a:p>
        </p:txBody>
      </p:sp>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 name="Shape 766"/>
        <p:cNvGrpSpPr/>
        <p:nvPr/>
      </p:nvGrpSpPr>
      <p:grpSpPr>
        <a:xfrm>
          <a:off x="0" y="0"/>
          <a:ext cx="0" cy="0"/>
          <a:chOff x="0" y="0"/>
          <a:chExt cx="0" cy="0"/>
        </a:xfrm>
      </p:grpSpPr>
      <p:sp>
        <p:nvSpPr>
          <p:cNvPr id="767" name="Google Shape;767;p1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Named Argument</a:t>
            </a:r>
            <a:endParaRPr/>
          </a:p>
        </p:txBody>
      </p:sp>
      <p:sp>
        <p:nvSpPr>
          <p:cNvPr id="768" name="Google Shape;768;p13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ada function yang parameternya banyak sekali</a:t>
            </a:r>
            <a:endParaRPr/>
          </a:p>
          <a:p>
            <a:pPr indent="-311150" lvl="0" marL="457200" rtl="0" algn="l">
              <a:spcBef>
                <a:spcPts val="0"/>
              </a:spcBef>
              <a:spcAft>
                <a:spcPts val="0"/>
              </a:spcAft>
              <a:buSzPts val="1300"/>
              <a:buChar char="●"/>
            </a:pPr>
            <a:r>
              <a:rPr lang="id"/>
              <a:t>Hal ini sangat menyulitkan saat kita akan memanggil function tersebut, kita harus benar-benar tahu urutan parameter di function tersebut</a:t>
            </a:r>
            <a:endParaRPr/>
          </a:p>
          <a:p>
            <a:pPr indent="-311150" lvl="0" marL="457200" rtl="0" algn="l">
              <a:spcBef>
                <a:spcPts val="0"/>
              </a:spcBef>
              <a:spcAft>
                <a:spcPts val="0"/>
              </a:spcAft>
              <a:buSzPts val="1300"/>
              <a:buChar char="●"/>
            </a:pPr>
            <a:r>
              <a:rPr lang="id"/>
              <a:t>Untungnya kotlin memiliki fitur yang namanya Named Argument</a:t>
            </a:r>
            <a:endParaRPr/>
          </a:p>
          <a:p>
            <a:pPr indent="-311150" lvl="0" marL="457200" rtl="0" algn="l">
              <a:spcBef>
                <a:spcPts val="0"/>
              </a:spcBef>
              <a:spcAft>
                <a:spcPts val="0"/>
              </a:spcAft>
              <a:buSzPts val="1300"/>
              <a:buChar char="●"/>
            </a:pPr>
            <a:r>
              <a:rPr lang="id"/>
              <a:t>Named Argument adalah fitur dimana kita bisa menyebutkan nama parameter saat memanggil function, dengan demikian kita tidak wajib tahu posisi tiap parameter</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13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Named Argument</a:t>
            </a:r>
            <a:endParaRPr/>
          </a:p>
        </p:txBody>
      </p:sp>
      <p:pic>
        <p:nvPicPr>
          <p:cNvPr id="774" name="Google Shape;774;p131"/>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Hello World</a:t>
            </a:r>
            <a:endParaRPr/>
          </a:p>
        </p:txBody>
      </p:sp>
      <p:pic>
        <p:nvPicPr>
          <p:cNvPr id="153" name="Google Shape;153;p24"/>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sp>
        <p:nvSpPr>
          <p:cNvPr id="779" name="Google Shape;779;p13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Unit Returning Function</a:t>
            </a:r>
            <a:endParaRPr/>
          </a:p>
        </p:txBody>
      </p:sp>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p1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Unit Returning Function</a:t>
            </a:r>
            <a:endParaRPr/>
          </a:p>
        </p:txBody>
      </p:sp>
      <p:sp>
        <p:nvSpPr>
          <p:cNvPr id="785" name="Google Shape;785;p13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Function ada 2 jenis, pertama tidak mengembalikan nilai, yang kedua mengembalikan nilai</a:t>
            </a:r>
            <a:endParaRPr/>
          </a:p>
          <a:p>
            <a:pPr indent="-311150" lvl="0" marL="457200" rtl="0" algn="l">
              <a:spcBef>
                <a:spcPts val="0"/>
              </a:spcBef>
              <a:spcAft>
                <a:spcPts val="0"/>
              </a:spcAft>
              <a:buSzPts val="1300"/>
              <a:buChar char="●"/>
            </a:pPr>
            <a:r>
              <a:rPr lang="id"/>
              <a:t>Function-function yang sebelumnya sudah kita buat adalah function yang tidak mengembalikan nilai</a:t>
            </a:r>
            <a:endParaRPr/>
          </a:p>
          <a:p>
            <a:pPr indent="-311150" lvl="0" marL="457200" rtl="0" algn="l">
              <a:spcBef>
                <a:spcPts val="0"/>
              </a:spcBef>
              <a:spcAft>
                <a:spcPts val="0"/>
              </a:spcAft>
              <a:buSzPts val="1300"/>
              <a:buChar char="●"/>
            </a:pPr>
            <a:r>
              <a:rPr lang="id"/>
              <a:t>Sebenarnya, function-function yang sudah kita buat sebelumnya, dia mengembalikan tipe data Unit, dimana Unit adalah tanda bahwa function tersebut tidak mengembalikan apa-apa</a:t>
            </a:r>
            <a:endParaRPr/>
          </a:p>
          <a:p>
            <a:pPr indent="-311150" lvl="0" marL="457200" rtl="0" algn="l">
              <a:spcBef>
                <a:spcPts val="0"/>
              </a:spcBef>
              <a:spcAft>
                <a:spcPts val="0"/>
              </a:spcAft>
              <a:buSzPts val="1300"/>
              <a:buChar char="●"/>
            </a:pPr>
            <a:r>
              <a:rPr lang="id"/>
              <a:t>Penulisan Unit adalah tidak wajib, namun jika kita menulis tipe data pengembalian sebuah function, maka secara otomatis dia adalah Unit</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13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Unit Returning Function</a:t>
            </a:r>
            <a:endParaRPr/>
          </a:p>
        </p:txBody>
      </p:sp>
      <p:pic>
        <p:nvPicPr>
          <p:cNvPr id="791" name="Google Shape;791;p134"/>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 name="Shape 795"/>
        <p:cNvGrpSpPr/>
        <p:nvPr/>
      </p:nvGrpSpPr>
      <p:grpSpPr>
        <a:xfrm>
          <a:off x="0" y="0"/>
          <a:ext cx="0" cy="0"/>
          <a:chOff x="0" y="0"/>
          <a:chExt cx="0" cy="0"/>
        </a:xfrm>
      </p:grpSpPr>
      <p:sp>
        <p:nvSpPr>
          <p:cNvPr id="796" name="Google Shape;796;p13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Return Type</a:t>
            </a:r>
            <a:endParaRPr/>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1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Return Type</a:t>
            </a:r>
            <a:endParaRPr/>
          </a:p>
        </p:txBody>
      </p:sp>
      <p:sp>
        <p:nvSpPr>
          <p:cNvPr id="802" name="Google Shape;802;p13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Seperti yang sudah dibahas sebelumnya, bahwa function itu bisa mengembalikan data</a:t>
            </a:r>
            <a:endParaRPr/>
          </a:p>
          <a:p>
            <a:pPr indent="-311150" lvl="0" marL="457200" rtl="0" algn="l">
              <a:spcBef>
                <a:spcPts val="0"/>
              </a:spcBef>
              <a:spcAft>
                <a:spcPts val="0"/>
              </a:spcAft>
              <a:buSzPts val="1300"/>
              <a:buChar char="●"/>
            </a:pPr>
            <a:r>
              <a:rPr lang="id"/>
              <a:t>Untuk memberitahu bahwa function mengembalikan data, kita harus menuliskan tipe data kembalian dari function tersebut</a:t>
            </a:r>
            <a:endParaRPr/>
          </a:p>
          <a:p>
            <a:pPr indent="-311150" lvl="0" marL="457200" rtl="0" algn="l">
              <a:spcBef>
                <a:spcPts val="0"/>
              </a:spcBef>
              <a:spcAft>
                <a:spcPts val="0"/>
              </a:spcAft>
              <a:buSzPts val="1300"/>
              <a:buChar char="●"/>
            </a:pPr>
            <a:r>
              <a:rPr lang="id"/>
              <a:t>Jika function tersebut kita deklarasikan dengan tipe data pengembalian, maka wajib di dalam function nya kita harus mengembalikan data</a:t>
            </a:r>
            <a:endParaRPr/>
          </a:p>
          <a:p>
            <a:pPr indent="-311150" lvl="0" marL="457200" rtl="0" algn="l">
              <a:spcBef>
                <a:spcPts val="0"/>
              </a:spcBef>
              <a:spcAft>
                <a:spcPts val="0"/>
              </a:spcAft>
              <a:buSzPts val="1300"/>
              <a:buChar char="●"/>
            </a:pPr>
            <a:r>
              <a:rPr lang="id"/>
              <a:t>Untuk mengembalikan data dari function, kita bisa menggunakan kata kunci return, diikuti dengan datanya</a:t>
            </a:r>
            <a:endParaRPr/>
          </a:p>
        </p:txBody>
      </p:sp>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13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Return Type</a:t>
            </a:r>
            <a:endParaRPr/>
          </a:p>
        </p:txBody>
      </p:sp>
      <p:pic>
        <p:nvPicPr>
          <p:cNvPr id="808" name="Google Shape;808;p137"/>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13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Single Expression Function</a:t>
            </a:r>
            <a:endParaRP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p13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Single Expression Function</a:t>
            </a:r>
            <a:endParaRPr/>
          </a:p>
        </p:txBody>
      </p:sp>
      <p:sp>
        <p:nvSpPr>
          <p:cNvPr id="819" name="Google Shape;819;p13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kita sering membuat function yang sangat sederhana</a:t>
            </a:r>
            <a:endParaRPr/>
          </a:p>
          <a:p>
            <a:pPr indent="-311150" lvl="0" marL="457200" rtl="0" algn="l">
              <a:spcBef>
                <a:spcPts val="0"/>
              </a:spcBef>
              <a:spcAft>
                <a:spcPts val="0"/>
              </a:spcAft>
              <a:buSzPts val="1300"/>
              <a:buChar char="●"/>
            </a:pPr>
            <a:r>
              <a:rPr lang="id"/>
              <a:t>Misal function yang hanya berisikan kode blok sederhana, misal hanya 1 baris</a:t>
            </a:r>
            <a:endParaRPr/>
          </a:p>
          <a:p>
            <a:pPr indent="-311150" lvl="0" marL="457200" rtl="0" algn="l">
              <a:spcBef>
                <a:spcPts val="0"/>
              </a:spcBef>
              <a:spcAft>
                <a:spcPts val="0"/>
              </a:spcAft>
              <a:buSzPts val="1300"/>
              <a:buChar char="●"/>
            </a:pPr>
            <a:r>
              <a:rPr lang="id"/>
              <a:t>Jika kita mengalami hal seperti ini, kita bisa mengubahnya menjadi single expression function</a:t>
            </a:r>
            <a:endParaRPr/>
          </a:p>
          <a:p>
            <a:pPr indent="-311150" lvl="0" marL="457200" rtl="0" algn="l">
              <a:spcBef>
                <a:spcPts val="0"/>
              </a:spcBef>
              <a:spcAft>
                <a:spcPts val="0"/>
              </a:spcAft>
              <a:buSzPts val="1300"/>
              <a:buChar char="●"/>
            </a:pPr>
            <a:r>
              <a:rPr lang="id"/>
              <a:t>Single expression function adalah deklarasi function hanya dengan 1 baris kode</a:t>
            </a:r>
            <a:endParaRPr/>
          </a:p>
          <a:p>
            <a:pPr indent="-311150" lvl="0" marL="457200" rtl="0" algn="l">
              <a:spcBef>
                <a:spcPts val="0"/>
              </a:spcBef>
              <a:spcAft>
                <a:spcPts val="0"/>
              </a:spcAft>
              <a:buSzPts val="1300"/>
              <a:buChar char="●"/>
            </a:pPr>
            <a:r>
              <a:rPr lang="id"/>
              <a:t>Untuk membuat single expression function, kita hanya butuh tanda = (sama dengan) setelah deklarasi nama function dan tipe data pengembalian function</a:t>
            </a:r>
            <a:endParaRPr/>
          </a:p>
        </p:txBody>
      </p:sp>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14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Single Expression Function</a:t>
            </a:r>
            <a:endParaRPr/>
          </a:p>
        </p:txBody>
      </p:sp>
      <p:pic>
        <p:nvPicPr>
          <p:cNvPr id="825" name="Google Shape;825;p140"/>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p14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a:t>
            </a:r>
            <a:r>
              <a:rPr lang="id"/>
              <a:t>Varargs Parameter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Number</a:t>
            </a:r>
            <a:endParaRPr/>
          </a:p>
        </p:txBody>
      </p:sp>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14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Varargs Parameter</a:t>
            </a:r>
            <a:endParaRPr/>
          </a:p>
        </p:txBody>
      </p:sp>
      <p:sp>
        <p:nvSpPr>
          <p:cNvPr id="836" name="Google Shape;836;p14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Parameter yang berada di posisi terakhir, memiliki kemampuan dijadikan sebuah varargs</a:t>
            </a:r>
            <a:endParaRPr/>
          </a:p>
          <a:p>
            <a:pPr indent="-311150" lvl="0" marL="457200" rtl="0" algn="l">
              <a:spcBef>
                <a:spcPts val="0"/>
              </a:spcBef>
              <a:spcAft>
                <a:spcPts val="0"/>
              </a:spcAft>
              <a:buSzPts val="1300"/>
              <a:buChar char="●"/>
            </a:pPr>
            <a:r>
              <a:rPr lang="id"/>
              <a:t>Varargs artinya datanya bisa menerima lebih dari satu input, atau anggap saja semacam Array.</a:t>
            </a:r>
            <a:endParaRPr/>
          </a:p>
          <a:p>
            <a:pPr indent="-311150" lvl="0" marL="457200" rtl="0" algn="l">
              <a:spcBef>
                <a:spcPts val="0"/>
              </a:spcBef>
              <a:spcAft>
                <a:spcPts val="0"/>
              </a:spcAft>
              <a:buSzPts val="1300"/>
              <a:buChar char="●"/>
            </a:pPr>
            <a:r>
              <a:rPr lang="id"/>
              <a:t>Apa bedanya dengan parameter biasa dengan tipe data Array?</a:t>
            </a:r>
            <a:endParaRPr/>
          </a:p>
          <a:p>
            <a:pPr indent="-298450" lvl="1" marL="914400" rtl="0" algn="l">
              <a:spcBef>
                <a:spcPts val="0"/>
              </a:spcBef>
              <a:spcAft>
                <a:spcPts val="0"/>
              </a:spcAft>
              <a:buSzPts val="1100"/>
              <a:buChar char="○"/>
            </a:pPr>
            <a:r>
              <a:rPr lang="id"/>
              <a:t>Jika parameter tipe Array, kita wajib membuat array terlebih dahulu sebelum mengirimkan ke function</a:t>
            </a:r>
            <a:endParaRPr/>
          </a:p>
          <a:p>
            <a:pPr indent="-298450" lvl="1" marL="914400" rtl="0" algn="l">
              <a:spcBef>
                <a:spcPts val="0"/>
              </a:spcBef>
              <a:spcAft>
                <a:spcPts val="0"/>
              </a:spcAft>
              <a:buSzPts val="1100"/>
              <a:buChar char="○"/>
            </a:pPr>
            <a:r>
              <a:rPr lang="id"/>
              <a:t>JIka parameter menggunakan varargs, kita bisa langsung mengirim data nya, jika lebih dari satu, cukup gunakan tanda koma</a:t>
            </a:r>
            <a:endParaRPr/>
          </a:p>
        </p:txBody>
      </p:sp>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14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Varargs Parameter</a:t>
            </a:r>
            <a:endParaRPr/>
          </a:p>
        </p:txBody>
      </p:sp>
      <p:pic>
        <p:nvPicPr>
          <p:cNvPr id="842" name="Google Shape;842;p14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14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a:t>
            </a:r>
            <a:r>
              <a:rPr lang="id"/>
              <a:t>xtension Function</a:t>
            </a:r>
            <a:endParaRPr/>
          </a:p>
        </p:txBody>
      </p:sp>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14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Extension Function</a:t>
            </a:r>
            <a:endParaRPr/>
          </a:p>
        </p:txBody>
      </p:sp>
      <p:sp>
        <p:nvSpPr>
          <p:cNvPr id="853" name="Google Shape;853;p14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Extension function adalah kemampuan menambahkan function pada tipe data yang sudah ada</a:t>
            </a:r>
            <a:endParaRPr/>
          </a:p>
          <a:p>
            <a:pPr indent="-311150" lvl="0" marL="457200" rtl="0" algn="l">
              <a:spcBef>
                <a:spcPts val="0"/>
              </a:spcBef>
              <a:spcAft>
                <a:spcPts val="0"/>
              </a:spcAft>
              <a:buSzPts val="1300"/>
              <a:buChar char="●"/>
            </a:pPr>
            <a:r>
              <a:rPr lang="id"/>
              <a:t>Extension function adalah salah satu fitur yang sangat powerfull, namun harap bijak menggunakannya, karena jika terlalu banyak digunakan, akan membuat program sulit dimengerti, karena terlihat seperti magic</a:t>
            </a:r>
            <a:endParaRPr/>
          </a:p>
          <a:p>
            <a:pPr indent="-311150" lvl="0" marL="457200" rtl="0" algn="l">
              <a:spcBef>
                <a:spcPts val="0"/>
              </a:spcBef>
              <a:spcAft>
                <a:spcPts val="0"/>
              </a:spcAft>
              <a:buSzPts val="1300"/>
              <a:buChar char="●"/>
            </a:pPr>
            <a:r>
              <a:rPr lang="id"/>
              <a:t>Untuk membuat extension function, kita cukup menambahkan tipe data pada nama function nya, lalu diikuti dengan tanda . (titik)</a:t>
            </a:r>
            <a:endParaRPr/>
          </a:p>
          <a:p>
            <a:pPr indent="-311150" lvl="0" marL="457200" rtl="0" algn="l">
              <a:spcBef>
                <a:spcPts val="0"/>
              </a:spcBef>
              <a:spcAft>
                <a:spcPts val="0"/>
              </a:spcAft>
              <a:buSzPts val="1300"/>
              <a:buChar char="●"/>
            </a:pPr>
            <a:r>
              <a:rPr lang="id"/>
              <a:t>Untuk mengakses data nya di extension function, kita bisa menggunakan kata kunci this</a:t>
            </a:r>
            <a:endParaRPr/>
          </a:p>
        </p:txBody>
      </p: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sp>
        <p:nvSpPr>
          <p:cNvPr id="858" name="Google Shape;858;p14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Extension Function</a:t>
            </a:r>
            <a:endParaRPr/>
          </a:p>
        </p:txBody>
      </p:sp>
      <p:pic>
        <p:nvPicPr>
          <p:cNvPr id="859" name="Google Shape;859;p146"/>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14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Infix Notation</a:t>
            </a:r>
            <a:endParaRPr/>
          </a:p>
        </p:txBody>
      </p:sp>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 name="Shape 868"/>
        <p:cNvGrpSpPr/>
        <p:nvPr/>
      </p:nvGrpSpPr>
      <p:grpSpPr>
        <a:xfrm>
          <a:off x="0" y="0"/>
          <a:ext cx="0" cy="0"/>
          <a:chOff x="0" y="0"/>
          <a:chExt cx="0" cy="0"/>
        </a:xfrm>
      </p:grpSpPr>
      <p:sp>
        <p:nvSpPr>
          <p:cNvPr id="869" name="Google Shape;869;p14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Infix Notation</a:t>
            </a:r>
            <a:endParaRPr/>
          </a:p>
        </p:txBody>
      </p:sp>
      <p:sp>
        <p:nvSpPr>
          <p:cNvPr id="870" name="Google Shape;870;p14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Infix Notation adalah operasi yang biasa dilakukan di operasi matematika, dimana dia melakukan operasi terhadap dua data</a:t>
            </a:r>
            <a:endParaRPr/>
          </a:p>
          <a:p>
            <a:pPr indent="-311150" lvl="0" marL="457200" rtl="0" algn="l">
              <a:spcBef>
                <a:spcPts val="0"/>
              </a:spcBef>
              <a:spcAft>
                <a:spcPts val="0"/>
              </a:spcAft>
              <a:buSzPts val="1300"/>
              <a:buChar char="●"/>
            </a:pPr>
            <a:r>
              <a:rPr lang="id"/>
              <a:t>Hampir semua operasi matematika adalah infix notation</a:t>
            </a:r>
            <a:endParaRPr/>
          </a:p>
          <a:p>
            <a:pPr indent="-311150" lvl="0" marL="457200" rtl="0" algn="l">
              <a:spcBef>
                <a:spcPts val="0"/>
              </a:spcBef>
              <a:spcAft>
                <a:spcPts val="0"/>
              </a:spcAft>
              <a:buSzPts val="1300"/>
              <a:buChar char="●"/>
            </a:pPr>
            <a:r>
              <a:rPr lang="id"/>
              <a:t>Di kotlin, kita bisa membuat function infix notation juga</a:t>
            </a:r>
            <a:endParaRPr/>
          </a:p>
          <a:p>
            <a:pPr indent="-311150" lvl="0" marL="457200" rtl="0" algn="l">
              <a:spcBef>
                <a:spcPts val="0"/>
              </a:spcBef>
              <a:spcAft>
                <a:spcPts val="0"/>
              </a:spcAft>
              <a:buSzPts val="1300"/>
              <a:buChar char="●"/>
            </a:pPr>
            <a:r>
              <a:rPr lang="id"/>
              <a:t>Untuk menggunakan function infix notation, tidak wajib menggunakan tanda . (titik)</a:t>
            </a:r>
            <a:endParaRPr/>
          </a:p>
        </p:txBody>
      </p:sp>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p1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Syarat Function Infix Notation</a:t>
            </a:r>
            <a:endParaRPr/>
          </a:p>
        </p:txBody>
      </p:sp>
      <p:sp>
        <p:nvSpPr>
          <p:cNvPr id="876" name="Google Shape;876;p14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Harus sebagai function member (akan dibahas di OOP) atau function extension</a:t>
            </a:r>
            <a:endParaRPr/>
          </a:p>
          <a:p>
            <a:pPr indent="-311150" lvl="0" marL="457200" rtl="0" algn="l">
              <a:spcBef>
                <a:spcPts val="0"/>
              </a:spcBef>
              <a:spcAft>
                <a:spcPts val="0"/>
              </a:spcAft>
              <a:buSzPts val="1300"/>
              <a:buChar char="●"/>
            </a:pPr>
            <a:r>
              <a:rPr lang="id"/>
              <a:t>Harus memiliki 1 parameter </a:t>
            </a:r>
            <a:endParaRPr/>
          </a:p>
          <a:p>
            <a:pPr indent="-311150" lvl="0" marL="457200" rtl="0" algn="l">
              <a:spcBef>
                <a:spcPts val="0"/>
              </a:spcBef>
              <a:spcAft>
                <a:spcPts val="0"/>
              </a:spcAft>
              <a:buSzPts val="1300"/>
              <a:buChar char="●"/>
            </a:pPr>
            <a:r>
              <a:rPr lang="id"/>
              <a:t>Parameter tidak boleh varargs dan tidak boleh memiliki nilai default</a:t>
            </a:r>
            <a:endParaRP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15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Function Infix Notation</a:t>
            </a:r>
            <a:endParaRPr/>
          </a:p>
        </p:txBody>
      </p:sp>
      <p:pic>
        <p:nvPicPr>
          <p:cNvPr id="882" name="Google Shape;882;p150"/>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p15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Scope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Number</a:t>
            </a:r>
            <a:endParaRPr/>
          </a:p>
        </p:txBody>
      </p:sp>
      <p:sp>
        <p:nvSpPr>
          <p:cNvPr id="164" name="Google Shape;164;p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Integer Number</a:t>
            </a:r>
            <a:endParaRPr/>
          </a:p>
          <a:p>
            <a:pPr indent="-311150" lvl="0" marL="457200" rtl="0" algn="l">
              <a:spcBef>
                <a:spcPts val="0"/>
              </a:spcBef>
              <a:spcAft>
                <a:spcPts val="0"/>
              </a:spcAft>
              <a:buSzPts val="1300"/>
              <a:buChar char="●"/>
            </a:pPr>
            <a:r>
              <a:rPr lang="id"/>
              <a:t>Floating Point Number</a:t>
            </a:r>
            <a:endParaRPr/>
          </a:p>
        </p:txBody>
      </p:sp>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15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Scope</a:t>
            </a:r>
            <a:endParaRPr/>
          </a:p>
        </p:txBody>
      </p:sp>
      <p:sp>
        <p:nvSpPr>
          <p:cNvPr id="893" name="Google Shape;893;p15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Function scope adalah ruang lingkup dimana sebuah function bisa diakses</a:t>
            </a:r>
            <a:endParaRPr/>
          </a:p>
          <a:p>
            <a:pPr indent="-311150" lvl="0" marL="457200" rtl="0" algn="l">
              <a:spcBef>
                <a:spcPts val="0"/>
              </a:spcBef>
              <a:spcAft>
                <a:spcPts val="0"/>
              </a:spcAft>
              <a:buSzPts val="1300"/>
              <a:buChar char="●"/>
            </a:pPr>
            <a:r>
              <a:rPr lang="id"/>
              <a:t>Saat kita membuat function di dalam file kotlin, maka secara otomatis function tersebut bisa diakses dari file kotlin manapun</a:t>
            </a:r>
            <a:endParaRPr/>
          </a:p>
          <a:p>
            <a:pPr indent="-311150" lvl="0" marL="457200" rtl="0" algn="l">
              <a:spcBef>
                <a:spcPts val="0"/>
              </a:spcBef>
              <a:spcAft>
                <a:spcPts val="0"/>
              </a:spcAft>
              <a:buSzPts val="1300"/>
              <a:buChar char="●"/>
            </a:pPr>
            <a:r>
              <a:rPr lang="id"/>
              <a:t>Jika kita ingin membatasi misalnya sebuah function hanya bisa diakses dalam function tertentu, maka kita bisa membuat function di dalam function</a:t>
            </a:r>
            <a:endParaRPr/>
          </a:p>
        </p:txBody>
      </p:sp>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15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Function Scope</a:t>
            </a:r>
            <a:endParaRPr/>
          </a:p>
        </p:txBody>
      </p:sp>
      <p:pic>
        <p:nvPicPr>
          <p:cNvPr id="899" name="Google Shape;899;p15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15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Return If &amp; When</a:t>
            </a:r>
            <a:endParaRPr/>
          </a:p>
        </p:txBody>
      </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sp>
        <p:nvSpPr>
          <p:cNvPr id="909" name="Google Shape;909;p15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Return If &amp; When</a:t>
            </a:r>
            <a:endParaRPr/>
          </a:p>
        </p:txBody>
      </p:sp>
      <p:sp>
        <p:nvSpPr>
          <p:cNvPr id="910" name="Google Shape;910;p15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salam sebuah function, kita sering menggunakan If expression atau when expression, lalu di dalam blok nya kita mengembalikan nilai untuk sebuah function</a:t>
            </a:r>
            <a:endParaRPr/>
          </a:p>
          <a:p>
            <a:pPr indent="-311150" lvl="0" marL="457200" rtl="0" algn="l">
              <a:spcBef>
                <a:spcPts val="0"/>
              </a:spcBef>
              <a:spcAft>
                <a:spcPts val="0"/>
              </a:spcAft>
              <a:buSzPts val="1300"/>
              <a:buChar char="●"/>
            </a:pPr>
            <a:r>
              <a:rPr lang="id"/>
              <a:t>Kotlin mendukung return if atau when, dimana fitur ini bisa mempermudah kita ketika ingin mengembalikan nilai dalam if atau when</a:t>
            </a:r>
            <a:endParaRPr/>
          </a:p>
        </p:txBody>
      </p:sp>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15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Return If</a:t>
            </a:r>
            <a:endParaRPr/>
          </a:p>
        </p:txBody>
      </p:sp>
      <p:pic>
        <p:nvPicPr>
          <p:cNvPr id="916" name="Google Shape;916;p156"/>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 name="Shape 920"/>
        <p:cNvGrpSpPr/>
        <p:nvPr/>
      </p:nvGrpSpPr>
      <p:grpSpPr>
        <a:xfrm>
          <a:off x="0" y="0"/>
          <a:ext cx="0" cy="0"/>
          <a:chOff x="0" y="0"/>
          <a:chExt cx="0" cy="0"/>
        </a:xfrm>
      </p:grpSpPr>
      <p:sp>
        <p:nvSpPr>
          <p:cNvPr id="921" name="Google Shape;921;p15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Return When</a:t>
            </a:r>
            <a:endParaRPr/>
          </a:p>
        </p:txBody>
      </p:sp>
      <p:pic>
        <p:nvPicPr>
          <p:cNvPr id="922" name="Google Shape;922;p157"/>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6" name="Shape 926"/>
        <p:cNvGrpSpPr/>
        <p:nvPr/>
      </p:nvGrpSpPr>
      <p:grpSpPr>
        <a:xfrm>
          <a:off x="0" y="0"/>
          <a:ext cx="0" cy="0"/>
          <a:chOff x="0" y="0"/>
          <a:chExt cx="0" cy="0"/>
        </a:xfrm>
      </p:grpSpPr>
      <p:sp>
        <p:nvSpPr>
          <p:cNvPr id="927" name="Google Shape;927;p15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Recursive Function</a:t>
            </a:r>
            <a:endParaRPr/>
          </a:p>
        </p:txBody>
      </p:sp>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15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Recursive Function</a:t>
            </a:r>
            <a:endParaRPr/>
          </a:p>
        </p:txBody>
      </p:sp>
      <p:sp>
        <p:nvSpPr>
          <p:cNvPr id="933" name="Google Shape;933;p15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Recursive function adalah function yang memanggil function dirinya sendiri</a:t>
            </a:r>
            <a:endParaRPr/>
          </a:p>
          <a:p>
            <a:pPr indent="-311150" lvl="0" marL="457200" rtl="0" algn="l">
              <a:spcBef>
                <a:spcPts val="0"/>
              </a:spcBef>
              <a:spcAft>
                <a:spcPts val="0"/>
              </a:spcAft>
              <a:buSzPts val="1300"/>
              <a:buChar char="●"/>
            </a:pPr>
            <a:r>
              <a:rPr lang="id"/>
              <a:t>Kadang dalam pekerjaan, kita sering menemui kasus dimana menggunakan recursive function lebih mudah dibandingkan tidak menggunakan recursive function</a:t>
            </a:r>
            <a:endParaRPr/>
          </a:p>
          <a:p>
            <a:pPr indent="-311150" lvl="0" marL="457200" rtl="0" algn="l">
              <a:spcBef>
                <a:spcPts val="0"/>
              </a:spcBef>
              <a:spcAft>
                <a:spcPts val="0"/>
              </a:spcAft>
              <a:buSzPts val="1300"/>
              <a:buChar char="●"/>
            </a:pPr>
            <a:r>
              <a:rPr lang="id"/>
              <a:t>Contoh kasus yang lebih mudah diselesaikan menggunakan recursive adalah Factorial</a:t>
            </a:r>
            <a:endParaRPr/>
          </a:p>
        </p:txBody>
      </p:sp>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16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Factorial For Loop</a:t>
            </a:r>
            <a:endParaRPr/>
          </a:p>
        </p:txBody>
      </p:sp>
      <p:pic>
        <p:nvPicPr>
          <p:cNvPr id="939" name="Google Shape;939;p160"/>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16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Factorial Recursive Function</a:t>
            </a:r>
            <a:endParaRPr/>
          </a:p>
        </p:txBody>
      </p:sp>
      <p:pic>
        <p:nvPicPr>
          <p:cNvPr id="945" name="Google Shape;945;p161"/>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Integer Number</a:t>
            </a:r>
            <a:endParaRPr/>
          </a:p>
        </p:txBody>
      </p:sp>
      <p:pic>
        <p:nvPicPr>
          <p:cNvPr id="170" name="Google Shape;170;p27"/>
          <p:cNvPicPr preferRelativeResize="0"/>
          <p:nvPr/>
        </p:nvPicPr>
        <p:blipFill>
          <a:blip r:embed="rId3">
            <a:alphaModFix/>
          </a:blip>
          <a:stretch>
            <a:fillRect/>
          </a:stretch>
        </p:blipFill>
        <p:spPr>
          <a:xfrm>
            <a:off x="152400" y="2006250"/>
            <a:ext cx="8839205" cy="2524465"/>
          </a:xfrm>
          <a:prstGeom prst="rect">
            <a:avLst/>
          </a:prstGeom>
          <a:noFill/>
          <a:ln>
            <a:noFill/>
          </a:ln>
        </p:spPr>
      </p:pic>
    </p:spTree>
  </p:cSld>
  <p:clrMapOvr>
    <a:masterClrMapping/>
  </p:clrMapOvr>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16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Tail Recursive Function</a:t>
            </a:r>
            <a:endParaRPr/>
          </a:p>
        </p:txBody>
      </p:sp>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 name="Shape 954"/>
        <p:cNvGrpSpPr/>
        <p:nvPr/>
      </p:nvGrpSpPr>
      <p:grpSpPr>
        <a:xfrm>
          <a:off x="0" y="0"/>
          <a:ext cx="0" cy="0"/>
          <a:chOff x="0" y="0"/>
          <a:chExt cx="0" cy="0"/>
        </a:xfrm>
      </p:grpSpPr>
      <p:sp>
        <p:nvSpPr>
          <p:cNvPr id="955" name="Google Shape;955;p16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Recursive Function</a:t>
            </a:r>
            <a:endParaRPr/>
          </a:p>
        </p:txBody>
      </p:sp>
      <p:sp>
        <p:nvSpPr>
          <p:cNvPr id="956" name="Google Shape;956;p16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Recursive function adalah salah satu kemampuan bagus di Kotlin, namun sayangnya ada keterbatasan dalam penggunaan recursive</a:t>
            </a:r>
            <a:endParaRPr/>
          </a:p>
          <a:p>
            <a:pPr indent="-311150" lvl="0" marL="457200" rtl="0" algn="l">
              <a:spcBef>
                <a:spcPts val="0"/>
              </a:spcBef>
              <a:spcAft>
                <a:spcPts val="0"/>
              </a:spcAft>
              <a:buSzPts val="1300"/>
              <a:buChar char="●"/>
            </a:pPr>
            <a:r>
              <a:rPr lang="id"/>
              <a:t>Jika recursive function yang kita buat, saat dijalankan memanggil function dirinya sendiri terlalu dalam, maka bisa dimungkinkan akan terjadi error stack overflow</a:t>
            </a:r>
            <a:endParaRPr/>
          </a:p>
        </p:txBody>
      </p: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sp>
        <p:nvSpPr>
          <p:cNvPr id="961" name="Google Shape;961;p16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Stack Overflow Error</a:t>
            </a:r>
            <a:endParaRPr/>
          </a:p>
        </p:txBody>
      </p:sp>
      <p:sp>
        <p:nvSpPr>
          <p:cNvPr id="962" name="Google Shape;962;p16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factorial(5)</a:t>
            </a:r>
            <a:endParaRPr/>
          </a:p>
          <a:p>
            <a:pPr indent="0" lvl="0" marL="0" rtl="0" algn="l">
              <a:spcBef>
                <a:spcPts val="1600"/>
              </a:spcBef>
              <a:spcAft>
                <a:spcPts val="0"/>
              </a:spcAft>
              <a:buNone/>
            </a:pPr>
            <a:r>
              <a:rPr lang="id"/>
              <a:t>factorial(5) =&gt; </a:t>
            </a:r>
            <a:r>
              <a:rPr lang="id"/>
              <a:t>5 * factorial(4)</a:t>
            </a:r>
            <a:endParaRPr/>
          </a:p>
          <a:p>
            <a:pPr indent="0" lvl="0" marL="0" rtl="0" algn="l">
              <a:spcBef>
                <a:spcPts val="1600"/>
              </a:spcBef>
              <a:spcAft>
                <a:spcPts val="0"/>
              </a:spcAft>
              <a:buNone/>
            </a:pPr>
            <a:r>
              <a:rPr lang="id"/>
              <a:t>factorial(5) =&gt; 5 * factorial(4) =&gt; 4 * factorial(3)</a:t>
            </a:r>
            <a:endParaRPr/>
          </a:p>
          <a:p>
            <a:pPr indent="0" lvl="0" marL="0" rtl="0" algn="l">
              <a:spcBef>
                <a:spcPts val="1600"/>
              </a:spcBef>
              <a:spcAft>
                <a:spcPts val="0"/>
              </a:spcAft>
              <a:buNone/>
            </a:pPr>
            <a:r>
              <a:rPr lang="id"/>
              <a:t>factorial(5) =&gt; 5 * factorial(4) =&gt; 4 * factorial(3) =&gt; 3 * factorial(2)</a:t>
            </a:r>
            <a:endParaRPr/>
          </a:p>
          <a:p>
            <a:pPr indent="0" lvl="0" marL="0" rtl="0" algn="l">
              <a:spcBef>
                <a:spcPts val="1600"/>
              </a:spcBef>
              <a:spcAft>
                <a:spcPts val="0"/>
              </a:spcAft>
              <a:buNone/>
            </a:pPr>
            <a:r>
              <a:rPr lang="id"/>
              <a:t>factorial(5) =&gt; 5 * factorial(4) =&gt; 4 * factorial(3) =&gt; 3 * factorial(2) =&gt; 2 * factorial(1)</a:t>
            </a:r>
            <a:endParaRPr/>
          </a:p>
          <a:p>
            <a:pPr indent="0" lvl="0" marL="0" rtl="0" algn="l">
              <a:spcBef>
                <a:spcPts val="1600"/>
              </a:spcBef>
              <a:spcAft>
                <a:spcPts val="1600"/>
              </a:spcAft>
              <a:buNone/>
            </a:pPr>
            <a:r>
              <a:rPr lang="id"/>
              <a:t>factorial(5) =&gt; 5 * factorial(4) =&gt; 4 * factorial(3) =&gt; 3 * factorial(2) =&gt; 2 * factorial(1) =&gt; 1</a:t>
            </a:r>
            <a:endParaRPr/>
          </a:p>
        </p:txBody>
      </p:sp>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16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Tail Recursive Function</a:t>
            </a:r>
            <a:endParaRPr/>
          </a:p>
        </p:txBody>
      </p:sp>
      <p:sp>
        <p:nvSpPr>
          <p:cNvPr id="968" name="Google Shape;968;p16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Permasalahan ini di bahasa pemrograman Java tidak bisa ditangani</a:t>
            </a:r>
            <a:endParaRPr/>
          </a:p>
          <a:p>
            <a:pPr indent="-311150" lvl="0" marL="457200" rtl="0" algn="l">
              <a:spcBef>
                <a:spcPts val="0"/>
              </a:spcBef>
              <a:spcAft>
                <a:spcPts val="0"/>
              </a:spcAft>
              <a:buSzPts val="1300"/>
              <a:buChar char="●"/>
            </a:pPr>
            <a:r>
              <a:rPr lang="id"/>
              <a:t>Namun di Kotlin, masalah ini ada solusinya, yaitu dengan menggunakan tail recursive function</a:t>
            </a:r>
            <a:endParaRPr/>
          </a:p>
          <a:p>
            <a:pPr indent="-311150" lvl="0" marL="457200" rtl="0" algn="l">
              <a:spcBef>
                <a:spcPts val="0"/>
              </a:spcBef>
              <a:spcAft>
                <a:spcPts val="0"/>
              </a:spcAft>
              <a:buSzPts val="1300"/>
              <a:buChar char="●"/>
            </a:pPr>
            <a:r>
              <a:rPr lang="id"/>
              <a:t>Tail recursive function adalah teknik mengubah recursive function yang kita buat, menjadi looping biasa ketika dijalankan</a:t>
            </a:r>
            <a:endParaRPr/>
          </a:p>
          <a:p>
            <a:pPr indent="-311150" lvl="0" marL="457200" rtl="0" algn="l">
              <a:spcBef>
                <a:spcPts val="0"/>
              </a:spcBef>
              <a:spcAft>
                <a:spcPts val="0"/>
              </a:spcAft>
              <a:buSzPts val="1300"/>
              <a:buChar char="●"/>
            </a:pPr>
            <a:r>
              <a:rPr lang="id"/>
              <a:t>Tidak semua recursive function bisa secara otomatis dibuat menjadi tail recursive function, ada syarat-syarat nya</a:t>
            </a:r>
            <a:endParaRPr/>
          </a:p>
        </p:txBody>
      </p:sp>
    </p:spTree>
  </p:cSld>
  <p:clrMapOvr>
    <a:masterClrMapping/>
  </p:clrMapOvr>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p16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Syarat Tail Recursive Function</a:t>
            </a:r>
            <a:endParaRPr/>
          </a:p>
        </p:txBody>
      </p:sp>
      <p:sp>
        <p:nvSpPr>
          <p:cNvPr id="974" name="Google Shape;974;p16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Tambahkan tailrec di functionnya</a:t>
            </a:r>
            <a:endParaRPr/>
          </a:p>
          <a:p>
            <a:pPr indent="-311150" lvl="0" marL="457200" rtl="0" algn="l">
              <a:spcBef>
                <a:spcPts val="0"/>
              </a:spcBef>
              <a:spcAft>
                <a:spcPts val="0"/>
              </a:spcAft>
              <a:buSzPts val="1300"/>
              <a:buChar char="●"/>
            </a:pPr>
            <a:r>
              <a:rPr lang="id"/>
              <a:t>Saat memanggil function dirinya sendiri, hanya boleh memanggil function dirinya sendiri, tanpa embel-embel operasi dengan data lain</a:t>
            </a:r>
            <a:endParaRPr/>
          </a:p>
        </p:txBody>
      </p:sp>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 name="Shape 978"/>
        <p:cNvGrpSpPr/>
        <p:nvPr/>
      </p:nvGrpSpPr>
      <p:grpSpPr>
        <a:xfrm>
          <a:off x="0" y="0"/>
          <a:ext cx="0" cy="0"/>
          <a:chOff x="0" y="0"/>
          <a:chExt cx="0" cy="0"/>
        </a:xfrm>
      </p:grpSpPr>
      <p:sp>
        <p:nvSpPr>
          <p:cNvPr id="979" name="Google Shape;979;p16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Tail Recursive Function</a:t>
            </a:r>
            <a:endParaRPr/>
          </a:p>
        </p:txBody>
      </p:sp>
      <p:pic>
        <p:nvPicPr>
          <p:cNvPr id="980" name="Google Shape;980;p167"/>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sp>
        <p:nvSpPr>
          <p:cNvPr id="985" name="Google Shape;985;p16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Tail Recursive Factorial Function</a:t>
            </a:r>
            <a:endParaRPr/>
          </a:p>
        </p:txBody>
      </p:sp>
      <p:pic>
        <p:nvPicPr>
          <p:cNvPr id="986" name="Google Shape;986;p168"/>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16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Tail Recursive Factorial</a:t>
            </a:r>
            <a:endParaRPr/>
          </a:p>
        </p:txBody>
      </p:sp>
      <p:sp>
        <p:nvSpPr>
          <p:cNvPr id="992" name="Google Shape;992;p16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factorialTail(5, 1)</a:t>
            </a:r>
            <a:endParaRPr/>
          </a:p>
          <a:p>
            <a:pPr indent="0" lvl="0" marL="0" rtl="0" algn="l">
              <a:spcBef>
                <a:spcPts val="1600"/>
              </a:spcBef>
              <a:spcAft>
                <a:spcPts val="0"/>
              </a:spcAft>
              <a:buNone/>
            </a:pPr>
            <a:r>
              <a:rPr lang="id"/>
              <a:t>factorialTail(4, 5)</a:t>
            </a:r>
            <a:endParaRPr/>
          </a:p>
          <a:p>
            <a:pPr indent="0" lvl="0" marL="0" rtl="0" algn="l">
              <a:spcBef>
                <a:spcPts val="1600"/>
              </a:spcBef>
              <a:spcAft>
                <a:spcPts val="0"/>
              </a:spcAft>
              <a:buNone/>
            </a:pPr>
            <a:r>
              <a:rPr lang="id"/>
              <a:t>factorialTail(3, 20)</a:t>
            </a:r>
            <a:endParaRPr/>
          </a:p>
          <a:p>
            <a:pPr indent="0" lvl="0" marL="0" rtl="0" algn="l">
              <a:spcBef>
                <a:spcPts val="1600"/>
              </a:spcBef>
              <a:spcAft>
                <a:spcPts val="0"/>
              </a:spcAft>
              <a:buNone/>
            </a:pPr>
            <a:r>
              <a:rPr lang="id"/>
              <a:t>factorialTail(2, 60)</a:t>
            </a:r>
            <a:endParaRPr/>
          </a:p>
          <a:p>
            <a:pPr indent="0" lvl="0" marL="0" rtl="0" algn="l">
              <a:spcBef>
                <a:spcPts val="1600"/>
              </a:spcBef>
              <a:spcAft>
                <a:spcPts val="0"/>
              </a:spcAft>
              <a:buNone/>
            </a:pPr>
            <a:r>
              <a:rPr lang="id"/>
              <a:t>factorialTail(1, 120)</a:t>
            </a:r>
            <a:endParaRPr/>
          </a:p>
          <a:p>
            <a:pPr indent="0" lvl="0" marL="0" rtl="0" algn="l">
              <a:spcBef>
                <a:spcPts val="1600"/>
              </a:spcBef>
              <a:spcAft>
                <a:spcPts val="1600"/>
              </a:spcAft>
              <a:buNone/>
            </a:pPr>
            <a:r>
              <a:rPr lang="id"/>
              <a:t>120</a:t>
            </a:r>
            <a:endParaRPr/>
          </a:p>
        </p:txBody>
      </p:sp>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sp>
        <p:nvSpPr>
          <p:cNvPr id="997" name="Google Shape;997;p17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Lambda Expression</a:t>
            </a:r>
            <a:endParaRPr/>
          </a:p>
        </p:txBody>
      </p:sp>
    </p:spTree>
  </p:cSld>
  <p:clrMapOvr>
    <a:masterClrMapping/>
  </p:clrMapOvr>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17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Lambda Expression</a:t>
            </a:r>
            <a:endParaRPr/>
          </a:p>
        </p:txBody>
      </p:sp>
      <p:sp>
        <p:nvSpPr>
          <p:cNvPr id="1003" name="Google Shape;1003;p17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Function di kotlin adalah first-class citizens, artinya dianggap seperti tipe data yang lainnya. </a:t>
            </a:r>
            <a:endParaRPr/>
          </a:p>
          <a:p>
            <a:pPr indent="-311150" lvl="0" marL="457200" rtl="0" algn="l">
              <a:spcBef>
                <a:spcPts val="0"/>
              </a:spcBef>
              <a:spcAft>
                <a:spcPts val="0"/>
              </a:spcAft>
              <a:buSzPts val="1300"/>
              <a:buChar char="●"/>
            </a:pPr>
            <a:r>
              <a:rPr lang="id"/>
              <a:t>Bisa disimpan di variable, array, bahkan bisa dikirim ke parameter function itu sendiri</a:t>
            </a:r>
            <a:endParaRPr/>
          </a:p>
          <a:p>
            <a:pPr indent="-311150" lvl="0" marL="457200" rtl="0" algn="l">
              <a:spcBef>
                <a:spcPts val="0"/>
              </a:spcBef>
              <a:spcAft>
                <a:spcPts val="0"/>
              </a:spcAft>
              <a:buSzPts val="1300"/>
              <a:buChar char="●"/>
            </a:pPr>
            <a:r>
              <a:rPr lang="id"/>
              <a:t>Lambda expression secara sederhana adalah function yang tidak memiliki nama</a:t>
            </a:r>
            <a:endParaRPr/>
          </a:p>
          <a:p>
            <a:pPr indent="-311150" lvl="0" marL="457200" rtl="0" algn="l">
              <a:spcBef>
                <a:spcPts val="0"/>
              </a:spcBef>
              <a:spcAft>
                <a:spcPts val="0"/>
              </a:spcAft>
              <a:buSzPts val="1300"/>
              <a:buChar char="●"/>
            </a:pPr>
            <a:r>
              <a:rPr lang="id"/>
              <a:t>Biasanya saat kita membuat function, kita akan selalu membuat menggunakan kata kunci fun dan mendeklarasikan nama function nya</a:t>
            </a:r>
            <a:endParaRPr/>
          </a:p>
          <a:p>
            <a:pPr indent="-311150" lvl="0" marL="457200" rtl="0" algn="l">
              <a:spcBef>
                <a:spcPts val="0"/>
              </a:spcBef>
              <a:spcAft>
                <a:spcPts val="0"/>
              </a:spcAft>
              <a:buSzPts val="1300"/>
              <a:buChar char="●"/>
            </a:pPr>
            <a:r>
              <a:rPr lang="id"/>
              <a:t>Dengan lambda expression, kita bisa membuat function tanpa harus mendeskripsikan function nya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Integer Number</a:t>
            </a:r>
            <a:endParaRPr/>
          </a:p>
        </p:txBody>
      </p:sp>
      <p:pic>
        <p:nvPicPr>
          <p:cNvPr id="176" name="Google Shape;176;p28"/>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7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Lambda Expression di Variable</a:t>
            </a:r>
            <a:endParaRPr/>
          </a:p>
        </p:txBody>
      </p:sp>
      <p:pic>
        <p:nvPicPr>
          <p:cNvPr id="1009" name="Google Shape;1009;p172"/>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17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It</a:t>
            </a:r>
            <a:endParaRPr/>
          </a:p>
        </p:txBody>
      </p:sp>
      <p:pic>
        <p:nvPicPr>
          <p:cNvPr id="1015" name="Google Shape;1015;p17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 name="Shape 1019"/>
        <p:cNvGrpSpPr/>
        <p:nvPr/>
      </p:nvGrpSpPr>
      <p:grpSpPr>
        <a:xfrm>
          <a:off x="0" y="0"/>
          <a:ext cx="0" cy="0"/>
          <a:chOff x="0" y="0"/>
          <a:chExt cx="0" cy="0"/>
        </a:xfrm>
      </p:grpSpPr>
      <p:sp>
        <p:nvSpPr>
          <p:cNvPr id="1020" name="Google Shape;1020;p17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Method References</a:t>
            </a:r>
            <a:endParaRPr/>
          </a:p>
        </p:txBody>
      </p:sp>
      <p:pic>
        <p:nvPicPr>
          <p:cNvPr id="1021" name="Google Shape;1021;p174"/>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17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Higher-Order Functions</a:t>
            </a:r>
            <a:endParaRPr/>
          </a:p>
        </p:txBody>
      </p:sp>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
        <p:nvSpPr>
          <p:cNvPr id="1031" name="Google Shape;1031;p17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Higher-Order Functions</a:t>
            </a:r>
            <a:endParaRPr/>
          </a:p>
        </p:txBody>
      </p:sp>
      <p:sp>
        <p:nvSpPr>
          <p:cNvPr id="1032" name="Google Shape;1032;p17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Higher-Order Function adalah function yang menggunakan function sebagai parameter atau mengembalikan function</a:t>
            </a:r>
            <a:endParaRPr/>
          </a:p>
          <a:p>
            <a:pPr indent="-311150" lvl="0" marL="457200" rtl="0" algn="l">
              <a:spcBef>
                <a:spcPts val="0"/>
              </a:spcBef>
              <a:spcAft>
                <a:spcPts val="0"/>
              </a:spcAft>
              <a:buSzPts val="1300"/>
              <a:buChar char="●"/>
            </a:pPr>
            <a:r>
              <a:rPr lang="id"/>
              <a:t>Penggunaan Higher-Order Function kadang berguna ketika kita ingin membuat function yang general dan ingin mendapatkan input yang flexible beruba lambda, yang bisa dideklarasikan oleh si user ketika memanggil function tersebut</a:t>
            </a:r>
            <a:endParaRPr/>
          </a:p>
        </p:txBody>
      </p:sp>
    </p:spTree>
  </p:cSld>
  <p:clrMapOvr>
    <a:masterClrMapping/>
  </p:clrMapOvr>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17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Higher-Order Function</a:t>
            </a:r>
            <a:endParaRPr/>
          </a:p>
        </p:txBody>
      </p:sp>
      <p:pic>
        <p:nvPicPr>
          <p:cNvPr id="1038" name="Google Shape;1038;p177"/>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17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Trailing Lambda</a:t>
            </a:r>
            <a:endParaRPr/>
          </a:p>
        </p:txBody>
      </p:sp>
      <p:pic>
        <p:nvPicPr>
          <p:cNvPr id="1044" name="Google Shape;1044;p178"/>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8" name="Shape 1048"/>
        <p:cNvGrpSpPr/>
        <p:nvPr/>
      </p:nvGrpSpPr>
      <p:grpSpPr>
        <a:xfrm>
          <a:off x="0" y="0"/>
          <a:ext cx="0" cy="0"/>
          <a:chOff x="0" y="0"/>
          <a:chExt cx="0" cy="0"/>
        </a:xfrm>
      </p:grpSpPr>
      <p:sp>
        <p:nvSpPr>
          <p:cNvPr id="1049" name="Google Shape;1049;p17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Anonymous Functions</a:t>
            </a:r>
            <a:endParaRPr/>
          </a:p>
        </p:txBody>
      </p:sp>
    </p:spTree>
  </p:cSld>
  <p:clrMapOvr>
    <a:masterClrMapping/>
  </p:clrMapOvr>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p18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Anonymous Function</a:t>
            </a:r>
            <a:endParaRPr/>
          </a:p>
        </p:txBody>
      </p:sp>
      <p:sp>
        <p:nvSpPr>
          <p:cNvPr id="1055" name="Google Shape;1055;p18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Lambda akan menganggap baris terakhir di blok lambda sebagai hasil kembalian</a:t>
            </a:r>
            <a:endParaRPr/>
          </a:p>
          <a:p>
            <a:pPr indent="-311150" lvl="0" marL="457200" rtl="0" algn="l">
              <a:spcBef>
                <a:spcPts val="0"/>
              </a:spcBef>
              <a:spcAft>
                <a:spcPts val="0"/>
              </a:spcAft>
              <a:buSzPts val="1300"/>
              <a:buChar char="●"/>
            </a:pPr>
            <a:r>
              <a:rPr lang="id"/>
              <a:t>Kadang kita butuh membuat lambda yang se flexible function, dimana kita bisa mengembalikan hasil dimanapun</a:t>
            </a:r>
            <a:endParaRPr/>
          </a:p>
          <a:p>
            <a:pPr indent="-311150" lvl="0" marL="457200" rtl="0" algn="l">
              <a:spcBef>
                <a:spcPts val="0"/>
              </a:spcBef>
              <a:spcAft>
                <a:spcPts val="0"/>
              </a:spcAft>
              <a:buSzPts val="1300"/>
              <a:buChar char="●"/>
            </a:pPr>
            <a:r>
              <a:rPr lang="id"/>
              <a:t>Untuk hal ini, kita bisa menggunakan Anonymous Function</a:t>
            </a:r>
            <a:endParaRPr/>
          </a:p>
          <a:p>
            <a:pPr indent="-311150" lvl="0" marL="457200" rtl="0" algn="l">
              <a:spcBef>
                <a:spcPts val="0"/>
              </a:spcBef>
              <a:spcAft>
                <a:spcPts val="0"/>
              </a:spcAft>
              <a:buSzPts val="1300"/>
              <a:buChar char="●"/>
            </a:pPr>
            <a:r>
              <a:rPr lang="id"/>
              <a:t>Anonymous Function sebenarnya mirip dengan lambda, hanya cara membuatnya saja yang sedikit beda, masih menggunakan kata kunci func</a:t>
            </a:r>
            <a:endParaRPr/>
          </a:p>
        </p:txBody>
      </p:sp>
    </p:spTree>
  </p:cSld>
  <p:clrMapOvr>
    <a:masterClrMapping/>
  </p:clrMapOvr>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sp>
        <p:nvSpPr>
          <p:cNvPr id="1060" name="Google Shape;1060;p18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Anonymous Function</a:t>
            </a:r>
            <a:endParaRPr/>
          </a:p>
        </p:txBody>
      </p:sp>
      <p:pic>
        <p:nvPicPr>
          <p:cNvPr id="1061" name="Google Shape;1061;p181"/>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Floating Point Number</a:t>
            </a:r>
            <a:endParaRPr/>
          </a:p>
        </p:txBody>
      </p:sp>
      <p:pic>
        <p:nvPicPr>
          <p:cNvPr id="182" name="Google Shape;182;p29"/>
          <p:cNvPicPr preferRelativeResize="0"/>
          <p:nvPr/>
        </p:nvPicPr>
        <p:blipFill>
          <a:blip r:embed="rId3">
            <a:alphaModFix/>
          </a:blip>
          <a:stretch>
            <a:fillRect/>
          </a:stretch>
        </p:blipFill>
        <p:spPr>
          <a:xfrm>
            <a:off x="152400" y="2006250"/>
            <a:ext cx="8839204" cy="2011264"/>
          </a:xfrm>
          <a:prstGeom prst="rect">
            <a:avLst/>
          </a:prstGeom>
          <a:noFill/>
          <a:ln>
            <a:noFill/>
          </a:ln>
        </p:spPr>
      </p:pic>
    </p:spTree>
  </p:cSld>
  <p:clrMapOvr>
    <a:masterClrMapping/>
  </p:clrMapOvr>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 name="Shape 1065"/>
        <p:cNvGrpSpPr/>
        <p:nvPr/>
      </p:nvGrpSpPr>
      <p:grpSpPr>
        <a:xfrm>
          <a:off x="0" y="0"/>
          <a:ext cx="0" cy="0"/>
          <a:chOff x="0" y="0"/>
          <a:chExt cx="0" cy="0"/>
        </a:xfrm>
      </p:grpSpPr>
      <p:sp>
        <p:nvSpPr>
          <p:cNvPr id="1066" name="Google Shape;1066;p18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Anonymous Function as Parameter</a:t>
            </a:r>
            <a:endParaRPr/>
          </a:p>
        </p:txBody>
      </p:sp>
      <p:pic>
        <p:nvPicPr>
          <p:cNvPr id="1067" name="Google Shape;1067;p182"/>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1" name="Shape 1071"/>
        <p:cNvGrpSpPr/>
        <p:nvPr/>
      </p:nvGrpSpPr>
      <p:grpSpPr>
        <a:xfrm>
          <a:off x="0" y="0"/>
          <a:ext cx="0" cy="0"/>
          <a:chOff x="0" y="0"/>
          <a:chExt cx="0" cy="0"/>
        </a:xfrm>
      </p:grpSpPr>
      <p:sp>
        <p:nvSpPr>
          <p:cNvPr id="1072" name="Google Shape;1072;p18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Closure</a:t>
            </a:r>
            <a:endParaRPr/>
          </a:p>
        </p:txBody>
      </p:sp>
    </p:spTree>
  </p:cSld>
  <p:clrMapOvr>
    <a:masterClrMapping/>
  </p:clrMapOvr>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6" name="Shape 1076"/>
        <p:cNvGrpSpPr/>
        <p:nvPr/>
      </p:nvGrpSpPr>
      <p:grpSpPr>
        <a:xfrm>
          <a:off x="0" y="0"/>
          <a:ext cx="0" cy="0"/>
          <a:chOff x="0" y="0"/>
          <a:chExt cx="0" cy="0"/>
        </a:xfrm>
      </p:grpSpPr>
      <p:sp>
        <p:nvSpPr>
          <p:cNvPr id="1077" name="Google Shape;1077;p18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Closures</a:t>
            </a:r>
            <a:endParaRPr/>
          </a:p>
        </p:txBody>
      </p:sp>
      <p:sp>
        <p:nvSpPr>
          <p:cNvPr id="1078" name="Google Shape;1078;p18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Closure adalah kemampuan sebuah function, lambda atau anonymous function berinteraksi dengan data-data disekitarnya dalam scope yang sama</a:t>
            </a:r>
            <a:endParaRPr/>
          </a:p>
          <a:p>
            <a:pPr indent="-311150" lvl="0" marL="457200" rtl="0" algn="l">
              <a:spcBef>
                <a:spcPts val="0"/>
              </a:spcBef>
              <a:spcAft>
                <a:spcPts val="0"/>
              </a:spcAft>
              <a:buSzPts val="1300"/>
              <a:buChar char="●"/>
            </a:pPr>
            <a:r>
              <a:rPr lang="id"/>
              <a:t>Harap gunakan fitur closure ini dengan bijak saat kita membuat aplikasi</a:t>
            </a:r>
            <a:endParaRPr/>
          </a:p>
        </p:txBody>
      </p:sp>
    </p:spTree>
  </p:cSld>
  <p:clrMapOvr>
    <a:masterClrMapping/>
  </p:clrMapOvr>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18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Closure</a:t>
            </a:r>
            <a:endParaRPr/>
          </a:p>
        </p:txBody>
      </p:sp>
      <p:pic>
        <p:nvPicPr>
          <p:cNvPr id="1084" name="Google Shape;1084;p185"/>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18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Inline Function</a:t>
            </a:r>
            <a:endParaRPr/>
          </a:p>
        </p:txBody>
      </p:sp>
    </p:spTree>
  </p:cSld>
  <p:clrMapOvr>
    <a:masterClrMapping/>
  </p:clrMapOvr>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 name="Shape 1093"/>
        <p:cNvGrpSpPr/>
        <p:nvPr/>
      </p:nvGrpSpPr>
      <p:grpSpPr>
        <a:xfrm>
          <a:off x="0" y="0"/>
          <a:ext cx="0" cy="0"/>
          <a:chOff x="0" y="0"/>
          <a:chExt cx="0" cy="0"/>
        </a:xfrm>
      </p:grpSpPr>
      <p:sp>
        <p:nvSpPr>
          <p:cNvPr id="1094" name="Google Shape;1094;p18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Inline Functions</a:t>
            </a:r>
            <a:endParaRPr/>
          </a:p>
        </p:txBody>
      </p:sp>
      <p:sp>
        <p:nvSpPr>
          <p:cNvPr id="1095" name="Google Shape;1095;p18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Menggunakan Higher-Order Function adalah salah satu fitur yang sangat berguna.</a:t>
            </a:r>
            <a:endParaRPr/>
          </a:p>
          <a:p>
            <a:pPr indent="-311150" lvl="0" marL="457200" rtl="0" algn="l">
              <a:spcBef>
                <a:spcPts val="0"/>
              </a:spcBef>
              <a:spcAft>
                <a:spcPts val="0"/>
              </a:spcAft>
              <a:buSzPts val="1300"/>
              <a:buChar char="●"/>
            </a:pPr>
            <a:r>
              <a:rPr lang="id"/>
              <a:t>Namun penggunaan Higher-Order Function akan berdampak terhadap performa saat aplikasi berjalan, karena harus membuat object lambda berulang-ulang. Jika penggunaannya tidak terlalu banyak mungkin tidak akan terasa, tapi jika banyak sekali, maka akan terasa impact nya</a:t>
            </a:r>
            <a:endParaRPr/>
          </a:p>
          <a:p>
            <a:pPr indent="-311150" lvl="0" marL="457200" rtl="0" algn="l">
              <a:spcBef>
                <a:spcPts val="0"/>
              </a:spcBef>
              <a:spcAft>
                <a:spcPts val="0"/>
              </a:spcAft>
              <a:buSzPts val="1300"/>
              <a:buChar char="●"/>
            </a:pPr>
            <a:r>
              <a:rPr lang="id"/>
              <a:t>Inline Functions adalah kemampuan di Kotlin yang mengubah Higher-Order Function menjadi Inline Function</a:t>
            </a:r>
            <a:endParaRPr/>
          </a:p>
          <a:p>
            <a:pPr indent="-311150" lvl="0" marL="457200" rtl="0" algn="l">
              <a:spcBef>
                <a:spcPts val="0"/>
              </a:spcBef>
              <a:spcAft>
                <a:spcPts val="0"/>
              </a:spcAft>
              <a:buSzPts val="1300"/>
              <a:buChar char="●"/>
            </a:pPr>
            <a:r>
              <a:rPr lang="id"/>
              <a:t>Dimana dengan Inline Function, code di dalam Higher-Order Function akan di duplicate agar pada saat runtime, aplikasi tidak perlu membuat object lambda berulang-ulang</a:t>
            </a:r>
            <a:endParaRPr/>
          </a:p>
        </p:txBody>
      </p:sp>
    </p:spTree>
  </p:cSld>
  <p:clrMapOvr>
    <a:masterClrMapping/>
  </p:clrMapOvr>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18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Inline Function</a:t>
            </a:r>
            <a:endParaRPr/>
          </a:p>
        </p:txBody>
      </p:sp>
      <p:pic>
        <p:nvPicPr>
          <p:cNvPr id="1101" name="Google Shape;1101;p188"/>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5" name="Shape 1105"/>
        <p:cNvGrpSpPr/>
        <p:nvPr/>
      </p:nvGrpSpPr>
      <p:grpSpPr>
        <a:xfrm>
          <a:off x="0" y="0"/>
          <a:ext cx="0" cy="0"/>
          <a:chOff x="0" y="0"/>
          <a:chExt cx="0" cy="0"/>
        </a:xfrm>
      </p:grpSpPr>
      <p:sp>
        <p:nvSpPr>
          <p:cNvPr id="1106" name="Google Shape;1106;p18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Melihat Bytecode Kotlin</a:t>
            </a:r>
            <a:endParaRPr/>
          </a:p>
        </p:txBody>
      </p:sp>
      <p:pic>
        <p:nvPicPr>
          <p:cNvPr id="1107" name="Google Shape;1107;p189"/>
          <p:cNvPicPr preferRelativeResize="0"/>
          <p:nvPr/>
        </p:nvPicPr>
        <p:blipFill>
          <a:blip r:embed="rId3">
            <a:alphaModFix/>
          </a:blip>
          <a:stretch>
            <a:fillRect/>
          </a:stretch>
        </p:blipFill>
        <p:spPr>
          <a:xfrm>
            <a:off x="2177988" y="2006250"/>
            <a:ext cx="4791314" cy="2984851"/>
          </a:xfrm>
          <a:prstGeom prst="rect">
            <a:avLst/>
          </a:prstGeom>
          <a:noFill/>
          <a:ln>
            <a:noFill/>
          </a:ln>
        </p:spPr>
      </p:pic>
    </p:spTree>
  </p:cSld>
  <p:clrMapOvr>
    <a:masterClrMapping/>
  </p:clrMapOvr>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19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Noinline</a:t>
            </a:r>
            <a:endParaRPr/>
          </a:p>
        </p:txBody>
      </p:sp>
      <p:sp>
        <p:nvSpPr>
          <p:cNvPr id="1113" name="Google Shape;1113;p19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Saat menandai bahwa function adalah inline, maka secara otomatis semua parameter akan menjadi inline</a:t>
            </a:r>
            <a:endParaRPr/>
          </a:p>
          <a:p>
            <a:pPr indent="-311150" lvl="0" marL="457200" rtl="0" algn="l">
              <a:spcBef>
                <a:spcPts val="0"/>
              </a:spcBef>
              <a:spcAft>
                <a:spcPts val="0"/>
              </a:spcAft>
              <a:buSzPts val="1300"/>
              <a:buChar char="●"/>
            </a:pPr>
            <a:r>
              <a:rPr lang="id"/>
              <a:t>Jika kita ingin memberi tahu bahwa jangan melakukan inline terhadap parameter, kita bisa menandai parameter tersebut dengan kata kunci noinline</a:t>
            </a:r>
            <a:endParaRPr/>
          </a:p>
        </p:txBody>
      </p:sp>
    </p:spTree>
  </p:cSld>
  <p:clrMapOvr>
    <a:masterClrMapping/>
  </p:clrMapOvr>
</p:sld>
</file>

<file path=ppt/slides/slide1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p19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Noinline </a:t>
            </a:r>
            <a:endParaRPr/>
          </a:p>
        </p:txBody>
      </p:sp>
      <p:pic>
        <p:nvPicPr>
          <p:cNvPr id="1119" name="Google Shape;1119;p191"/>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Floating Point Number</a:t>
            </a:r>
            <a:endParaRPr/>
          </a:p>
        </p:txBody>
      </p:sp>
      <p:pic>
        <p:nvPicPr>
          <p:cNvPr id="188" name="Google Shape;188;p30"/>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sp>
        <p:nvSpPr>
          <p:cNvPr id="1124" name="Google Shape;1124;p19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Label</a:t>
            </a:r>
            <a:endParaRPr/>
          </a:p>
        </p:txBody>
      </p:sp>
    </p:spTree>
  </p:cSld>
  <p:clrMapOvr>
    <a:masterClrMapping/>
  </p:clrMapOvr>
</p:sld>
</file>

<file path=ppt/slides/slide1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sp>
        <p:nvSpPr>
          <p:cNvPr id="1129" name="Google Shape;1129;p19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Label</a:t>
            </a:r>
            <a:endParaRPr/>
          </a:p>
        </p:txBody>
      </p:sp>
      <p:sp>
        <p:nvSpPr>
          <p:cNvPr id="1130" name="Google Shape;1130;p19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Label adalah penanda </a:t>
            </a:r>
            <a:endParaRPr/>
          </a:p>
          <a:p>
            <a:pPr indent="-311150" lvl="0" marL="457200" rtl="0" algn="l">
              <a:spcBef>
                <a:spcPts val="0"/>
              </a:spcBef>
              <a:spcAft>
                <a:spcPts val="0"/>
              </a:spcAft>
              <a:buSzPts val="1300"/>
              <a:buChar char="●"/>
            </a:pPr>
            <a:r>
              <a:rPr lang="id"/>
              <a:t>Semua expression di Kotlin bisa ditandai dengan label</a:t>
            </a:r>
            <a:endParaRPr/>
          </a:p>
          <a:p>
            <a:pPr indent="-311150" lvl="0" marL="457200" rtl="0" algn="l">
              <a:spcBef>
                <a:spcPts val="0"/>
              </a:spcBef>
              <a:spcAft>
                <a:spcPts val="0"/>
              </a:spcAft>
              <a:buSzPts val="1300"/>
              <a:buChar char="●"/>
            </a:pPr>
            <a:r>
              <a:rPr lang="id"/>
              <a:t>Untuk membuat label di Kotlin, cukup menggunakan nama label lalu diikuti dengan karakter @ </a:t>
            </a:r>
            <a:endParaRPr/>
          </a:p>
        </p:txBody>
      </p:sp>
    </p:spTree>
  </p:cSld>
  <p:clrMapOvr>
    <a:masterClrMapping/>
  </p:clrMapOvr>
</p:sld>
</file>

<file path=ppt/slides/slide1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19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Label</a:t>
            </a:r>
            <a:endParaRPr/>
          </a:p>
        </p:txBody>
      </p:sp>
      <p:pic>
        <p:nvPicPr>
          <p:cNvPr id="1136" name="Google Shape;1136;p194"/>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19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Break, Continue dan Return</a:t>
            </a:r>
            <a:endParaRPr/>
          </a:p>
        </p:txBody>
      </p:sp>
      <p:sp>
        <p:nvSpPr>
          <p:cNvPr id="1142" name="Google Shape;1142;p19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Salah satu kegunaan label adalah, bisa diintegrasikan dengan break, continue dan return</a:t>
            </a:r>
            <a:endParaRPr/>
          </a:p>
          <a:p>
            <a:pPr indent="-311150" lvl="0" marL="457200" rtl="0" algn="l">
              <a:spcBef>
                <a:spcPts val="0"/>
              </a:spcBef>
              <a:spcAft>
                <a:spcPts val="0"/>
              </a:spcAft>
              <a:buSzPts val="1300"/>
              <a:buChar char="●"/>
            </a:pPr>
            <a:r>
              <a:rPr lang="id"/>
              <a:t>Biasanya break, continue dan return hanya bisa menghentikan proses di blok kode tempat mereka berada, namun dengan menggunakan label, kita bisa menentukan ke label mana kode akan berhenti</a:t>
            </a:r>
            <a:endParaRPr/>
          </a:p>
        </p:txBody>
      </p:sp>
    </p:spTree>
  </p:cSld>
  <p:clrMapOvr>
    <a:masterClrMapping/>
  </p:clrMapOvr>
</p:sld>
</file>

<file path=ppt/slides/slide1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19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Break to Label</a:t>
            </a:r>
            <a:endParaRPr/>
          </a:p>
        </p:txBody>
      </p:sp>
      <p:pic>
        <p:nvPicPr>
          <p:cNvPr id="1148" name="Google Shape;1148;p196"/>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2" name="Shape 1152"/>
        <p:cNvGrpSpPr/>
        <p:nvPr/>
      </p:nvGrpSpPr>
      <p:grpSpPr>
        <a:xfrm>
          <a:off x="0" y="0"/>
          <a:ext cx="0" cy="0"/>
          <a:chOff x="0" y="0"/>
          <a:chExt cx="0" cy="0"/>
        </a:xfrm>
      </p:grpSpPr>
      <p:sp>
        <p:nvSpPr>
          <p:cNvPr id="1153" name="Google Shape;1153;p19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Continue to Label</a:t>
            </a:r>
            <a:endParaRPr/>
          </a:p>
        </p:txBody>
      </p:sp>
      <p:pic>
        <p:nvPicPr>
          <p:cNvPr id="1154" name="Google Shape;1154;p197"/>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sp>
        <p:nvSpPr>
          <p:cNvPr id="1159" name="Google Shape;1159;p19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Return to Label</a:t>
            </a:r>
            <a:endParaRPr/>
          </a:p>
        </p:txBody>
      </p:sp>
      <p:pic>
        <p:nvPicPr>
          <p:cNvPr id="1160" name="Google Shape;1160;p198"/>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19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Package &amp; Import</a:t>
            </a:r>
            <a:endParaRPr/>
          </a:p>
        </p:txBody>
      </p:sp>
    </p:spTree>
  </p:cSld>
  <p:clrMapOvr>
    <a:masterClrMapping/>
  </p:clrMapOvr>
</p:sld>
</file>

<file path=ppt/slides/slide1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20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Package</a:t>
            </a:r>
            <a:endParaRPr/>
          </a:p>
        </p:txBody>
      </p:sp>
      <p:sp>
        <p:nvSpPr>
          <p:cNvPr id="1171" name="Google Shape;1171;p20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Package adalah tempat yang bisa digunakan untuk mengorganisir kode program yang kita buat di Kotlin</a:t>
            </a:r>
            <a:endParaRPr/>
          </a:p>
          <a:p>
            <a:pPr indent="-311150" lvl="0" marL="457200" rtl="0" algn="l">
              <a:spcBef>
                <a:spcPts val="0"/>
              </a:spcBef>
              <a:spcAft>
                <a:spcPts val="0"/>
              </a:spcAft>
              <a:buSzPts val="1300"/>
              <a:buChar char="●"/>
            </a:pPr>
            <a:r>
              <a:rPr lang="id"/>
              <a:t>Dengan menggunakan package, kita bisa merapikan kode program Kotlin yang kita buat</a:t>
            </a:r>
            <a:endParaRPr/>
          </a:p>
          <a:p>
            <a:pPr indent="-311150" lvl="0" marL="457200" rtl="0" algn="l">
              <a:spcBef>
                <a:spcPts val="0"/>
              </a:spcBef>
              <a:spcAft>
                <a:spcPts val="0"/>
              </a:spcAft>
              <a:buSzPts val="1300"/>
              <a:buChar char="●"/>
            </a:pPr>
            <a:r>
              <a:rPr lang="id"/>
              <a:t>Penamaan package di Kotlin biasanya menggunakan huruf kecil semua</a:t>
            </a:r>
            <a:endParaRPr/>
          </a:p>
          <a:p>
            <a:pPr indent="-311150" lvl="0" marL="457200" rtl="0" algn="l">
              <a:spcBef>
                <a:spcPts val="0"/>
              </a:spcBef>
              <a:spcAft>
                <a:spcPts val="0"/>
              </a:spcAft>
              <a:buSzPts val="1300"/>
              <a:buChar char="●"/>
            </a:pPr>
            <a:r>
              <a:rPr lang="id"/>
              <a:t>Jika ingin membuat sub package bisa menggunakan tanda . (titik)</a:t>
            </a:r>
            <a:endParaRPr/>
          </a:p>
        </p:txBody>
      </p:sp>
    </p:spTree>
  </p:cSld>
  <p:clrMapOvr>
    <a:masterClrMapping/>
  </p:clrMapOvr>
</p:sld>
</file>

<file path=ppt/slides/slide1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5" name="Shape 1175"/>
        <p:cNvGrpSpPr/>
        <p:nvPr/>
      </p:nvGrpSpPr>
      <p:grpSpPr>
        <a:xfrm>
          <a:off x="0" y="0"/>
          <a:ext cx="0" cy="0"/>
          <a:chOff x="0" y="0"/>
          <a:chExt cx="0" cy="0"/>
        </a:xfrm>
      </p:grpSpPr>
      <p:sp>
        <p:nvSpPr>
          <p:cNvPr id="1176" name="Google Shape;1176;p20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Package</a:t>
            </a:r>
            <a:endParaRPr/>
          </a:p>
        </p:txBody>
      </p:sp>
      <p:pic>
        <p:nvPicPr>
          <p:cNvPr id="1177" name="Google Shape;1177;p201"/>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Literals</a:t>
            </a:r>
            <a:endParaRPr/>
          </a:p>
        </p:txBody>
      </p:sp>
      <p:pic>
        <p:nvPicPr>
          <p:cNvPr id="194" name="Google Shape;194;p31"/>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 name="Shape 1181"/>
        <p:cNvGrpSpPr/>
        <p:nvPr/>
      </p:nvGrpSpPr>
      <p:grpSpPr>
        <a:xfrm>
          <a:off x="0" y="0"/>
          <a:ext cx="0" cy="0"/>
          <a:chOff x="0" y="0"/>
          <a:chExt cx="0" cy="0"/>
        </a:xfrm>
      </p:grpSpPr>
      <p:sp>
        <p:nvSpPr>
          <p:cNvPr id="1182" name="Google Shape;1182;p20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Import</a:t>
            </a:r>
            <a:endParaRPr/>
          </a:p>
        </p:txBody>
      </p:sp>
      <p:sp>
        <p:nvSpPr>
          <p:cNvPr id="1183" name="Google Shape;1183;p20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Secara standar, file Kotlin hanya bisa mengakses file Kotlin lainnya yang berada dalam package yang sama</a:t>
            </a:r>
            <a:endParaRPr/>
          </a:p>
          <a:p>
            <a:pPr indent="-311150" lvl="0" marL="457200" rtl="0" algn="l">
              <a:spcBef>
                <a:spcPts val="0"/>
              </a:spcBef>
              <a:spcAft>
                <a:spcPts val="0"/>
              </a:spcAft>
              <a:buSzPts val="1300"/>
              <a:buChar char="●"/>
            </a:pPr>
            <a:r>
              <a:rPr lang="id"/>
              <a:t>Jika kita ingin mengakses file Kotlin yang berada diluar package, maka kita bisa menggunakan Import</a:t>
            </a:r>
            <a:endParaRPr/>
          </a:p>
          <a:p>
            <a:pPr indent="-311150" lvl="0" marL="457200" rtl="0" algn="l">
              <a:spcBef>
                <a:spcPts val="0"/>
              </a:spcBef>
              <a:spcAft>
                <a:spcPts val="0"/>
              </a:spcAft>
              <a:buSzPts val="1300"/>
              <a:buChar char="●"/>
            </a:pPr>
            <a:r>
              <a:rPr lang="id"/>
              <a:t>Saat melakukan import, kita bisa memilih ingin meng-import bagian tertentu, atau semua file</a:t>
            </a:r>
            <a:endParaRPr/>
          </a:p>
        </p:txBody>
      </p:sp>
    </p:spTree>
  </p:cSld>
  <p:clrMapOvr>
    <a:masterClrMapping/>
  </p:clrMapOvr>
</p:sld>
</file>

<file path=ppt/slides/slide1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sp>
        <p:nvSpPr>
          <p:cNvPr id="1188" name="Google Shape;1188;p20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Import</a:t>
            </a:r>
            <a:endParaRPr/>
          </a:p>
        </p:txBody>
      </p:sp>
      <p:pic>
        <p:nvPicPr>
          <p:cNvPr id="1189" name="Google Shape;1189;p20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3" name="Shape 1193"/>
        <p:cNvGrpSpPr/>
        <p:nvPr/>
      </p:nvGrpSpPr>
      <p:grpSpPr>
        <a:xfrm>
          <a:off x="0" y="0"/>
          <a:ext cx="0" cy="0"/>
          <a:chOff x="0" y="0"/>
          <a:chExt cx="0" cy="0"/>
        </a:xfrm>
      </p:grpSpPr>
      <p:sp>
        <p:nvSpPr>
          <p:cNvPr id="1194" name="Google Shape;1194;p20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Main Parameters</a:t>
            </a:r>
            <a:endParaRPr/>
          </a:p>
        </p:txBody>
      </p:sp>
    </p:spTree>
  </p:cSld>
  <p:clrMapOvr>
    <a:masterClrMapping/>
  </p:clrMapOvr>
</p:sld>
</file>

<file path=ppt/slides/slide1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20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Main Parameters</a:t>
            </a:r>
            <a:endParaRPr/>
          </a:p>
        </p:txBody>
      </p:sp>
      <p:sp>
        <p:nvSpPr>
          <p:cNvPr id="1200" name="Google Shape;1200;p20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saat menjalankan program, kita butuh input parameter dari luar</a:t>
            </a:r>
            <a:endParaRPr/>
          </a:p>
          <a:p>
            <a:pPr indent="-311150" lvl="0" marL="457200" rtl="0" algn="l">
              <a:spcBef>
                <a:spcPts val="0"/>
              </a:spcBef>
              <a:spcAft>
                <a:spcPts val="0"/>
              </a:spcAft>
              <a:buSzPts val="1300"/>
              <a:buChar char="●"/>
            </a:pPr>
            <a:r>
              <a:rPr lang="id"/>
              <a:t>Bisa untuk konfigurasi program, ataupun yang lainnya</a:t>
            </a:r>
            <a:endParaRPr/>
          </a:p>
          <a:p>
            <a:pPr indent="-311150" lvl="0" marL="457200" rtl="0" algn="l">
              <a:spcBef>
                <a:spcPts val="0"/>
              </a:spcBef>
              <a:spcAft>
                <a:spcPts val="0"/>
              </a:spcAft>
              <a:buSzPts val="1300"/>
              <a:buChar char="●"/>
            </a:pPr>
            <a:r>
              <a:rPr lang="id"/>
              <a:t>Kotlin mendukung parameter untuk main function</a:t>
            </a:r>
            <a:endParaRPr/>
          </a:p>
        </p:txBody>
      </p:sp>
    </p:spTree>
  </p:cSld>
  <p:clrMapOvr>
    <a:masterClrMapping/>
  </p:clrMapOvr>
</p:sld>
</file>

<file path=ppt/slides/slide1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20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Main Parameters</a:t>
            </a:r>
            <a:endParaRPr/>
          </a:p>
        </p:txBody>
      </p:sp>
      <p:pic>
        <p:nvPicPr>
          <p:cNvPr id="1206" name="Google Shape;1206;p206"/>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0" name="Shape 1210"/>
        <p:cNvGrpSpPr/>
        <p:nvPr/>
      </p:nvGrpSpPr>
      <p:grpSpPr>
        <a:xfrm>
          <a:off x="0" y="0"/>
          <a:ext cx="0" cy="0"/>
          <a:chOff x="0" y="0"/>
          <a:chExt cx="0" cy="0"/>
        </a:xfrm>
      </p:grpSpPr>
      <p:sp>
        <p:nvSpPr>
          <p:cNvPr id="1211" name="Google Shape;1211;p20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Komentar</a:t>
            </a:r>
            <a:endParaRPr/>
          </a:p>
        </p:txBody>
      </p:sp>
    </p:spTree>
  </p:cSld>
  <p:clrMapOvr>
    <a:masterClrMapping/>
  </p:clrMapOvr>
</p:sld>
</file>

<file path=ppt/slides/slide1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5" name="Shape 1215"/>
        <p:cNvGrpSpPr/>
        <p:nvPr/>
      </p:nvGrpSpPr>
      <p:grpSpPr>
        <a:xfrm>
          <a:off x="0" y="0"/>
          <a:ext cx="0" cy="0"/>
          <a:chOff x="0" y="0"/>
          <a:chExt cx="0" cy="0"/>
        </a:xfrm>
      </p:grpSpPr>
      <p:sp>
        <p:nvSpPr>
          <p:cNvPr id="1216" name="Google Shape;1216;p20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Komentar</a:t>
            </a:r>
            <a:endParaRPr/>
          </a:p>
        </p:txBody>
      </p:sp>
      <p:sp>
        <p:nvSpPr>
          <p:cNvPr id="1217" name="Google Shape;1217;p20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Komentar terbaik pada kode adalah kode itu sendiri</a:t>
            </a:r>
            <a:endParaRPr/>
          </a:p>
          <a:p>
            <a:pPr indent="-311150" lvl="0" marL="457200" rtl="0" algn="l">
              <a:spcBef>
                <a:spcPts val="0"/>
              </a:spcBef>
              <a:spcAft>
                <a:spcPts val="0"/>
              </a:spcAft>
              <a:buSzPts val="1300"/>
              <a:buChar char="●"/>
            </a:pPr>
            <a:r>
              <a:rPr lang="id"/>
              <a:t>Saat membuat kode, kita perlu membuat kode semudah mungkin untuk dibaca</a:t>
            </a:r>
            <a:endParaRPr/>
          </a:p>
          <a:p>
            <a:pPr indent="-311150" lvl="0" marL="457200" rtl="0" algn="l">
              <a:spcBef>
                <a:spcPts val="0"/>
              </a:spcBef>
              <a:spcAft>
                <a:spcPts val="0"/>
              </a:spcAft>
              <a:buSzPts val="1300"/>
              <a:buChar char="●"/>
            </a:pPr>
            <a:r>
              <a:rPr lang="id"/>
              <a:t>Namun kadang juga kita butuh menambahkan komentar di kode Kotlin kita</a:t>
            </a:r>
            <a:endParaRPr/>
          </a:p>
        </p:txBody>
      </p:sp>
    </p:spTree>
  </p:cSld>
  <p:clrMapOvr>
    <a:masterClrMapping/>
  </p:clrMapOvr>
</p:sld>
</file>

<file path=ppt/slides/slide1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p20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Komentar</a:t>
            </a:r>
            <a:endParaRPr/>
          </a:p>
        </p:txBody>
      </p:sp>
      <p:pic>
        <p:nvPicPr>
          <p:cNvPr id="1223" name="Google Shape;1223;p209"/>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1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sp>
        <p:nvSpPr>
          <p:cNvPr id="1228" name="Google Shape;1228;p21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Materi Selanjutnya?</a:t>
            </a:r>
            <a:endParaRPr/>
          </a:p>
        </p:txBody>
      </p:sp>
    </p:spTree>
  </p:cSld>
  <p:clrMapOvr>
    <a:masterClrMapping/>
  </p:clrMapOvr>
</p:sld>
</file>

<file path=ppt/slides/slide1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21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Materi Selanjutnya?</a:t>
            </a:r>
            <a:endParaRPr/>
          </a:p>
        </p:txBody>
      </p:sp>
      <p:sp>
        <p:nvSpPr>
          <p:cNvPr id="1234" name="Google Shape;1234;p21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Kotlin Object Oriented Programming</a:t>
            </a:r>
            <a:endParaRPr/>
          </a:p>
          <a:p>
            <a:pPr indent="-311150" lvl="0" marL="457200" rtl="0" algn="l">
              <a:spcBef>
                <a:spcPts val="0"/>
              </a:spcBef>
              <a:spcAft>
                <a:spcPts val="0"/>
              </a:spcAft>
              <a:buSzPts val="1300"/>
              <a:buChar char="●"/>
            </a:pPr>
            <a:r>
              <a:rPr lang="id"/>
              <a:t>Kotlin Generic</a:t>
            </a:r>
            <a:endParaRPr/>
          </a:p>
          <a:p>
            <a:pPr indent="-311150" lvl="0" marL="457200" rtl="0" algn="l">
              <a:spcBef>
                <a:spcPts val="0"/>
              </a:spcBef>
              <a:spcAft>
                <a:spcPts val="0"/>
              </a:spcAft>
              <a:buSzPts val="1300"/>
              <a:buChar char="●"/>
            </a:pPr>
            <a:r>
              <a:rPr lang="id"/>
              <a:t>Kotlin Collection</a:t>
            </a:r>
            <a:endParaRPr/>
          </a:p>
          <a:p>
            <a:pPr indent="-311150" lvl="0" marL="457200" rtl="0" algn="l">
              <a:spcBef>
                <a:spcPts val="0"/>
              </a:spcBef>
              <a:spcAft>
                <a:spcPts val="0"/>
              </a:spcAft>
              <a:buSzPts val="1300"/>
              <a:buChar char="●"/>
            </a:pPr>
            <a:r>
              <a:rPr lang="id"/>
              <a:t>Kotlin Coroutine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License</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Dokumen ini boleh Anda gunakan atau ubah untuk keperluan non komersial</a:t>
            </a:r>
            <a:endParaRPr/>
          </a:p>
          <a:p>
            <a:pPr indent="-311150" lvl="0" marL="457200" rtl="0" algn="l">
              <a:spcBef>
                <a:spcPts val="0"/>
              </a:spcBef>
              <a:spcAft>
                <a:spcPts val="0"/>
              </a:spcAft>
              <a:buSzPts val="1300"/>
              <a:buChar char="●"/>
            </a:pPr>
            <a:r>
              <a:rPr lang="id"/>
              <a:t>Tapi Anda wajib mencantumkan sumber dan pemilik dokumen ini</a:t>
            </a:r>
            <a:endParaRPr/>
          </a:p>
          <a:p>
            <a:pPr indent="-311150" lvl="0" marL="457200" rtl="0" algn="l">
              <a:spcBef>
                <a:spcPts val="0"/>
              </a:spcBef>
              <a:spcAft>
                <a:spcPts val="0"/>
              </a:spcAft>
              <a:buSzPts val="1300"/>
              <a:buChar char="●"/>
            </a:pPr>
            <a:r>
              <a:rPr lang="id"/>
              <a:t>Untuk keperluan komersial, silahkan hubungi pemilik dokumen ini</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Underscore</a:t>
            </a:r>
            <a:endParaRPr/>
          </a:p>
        </p:txBody>
      </p:sp>
      <p:pic>
        <p:nvPicPr>
          <p:cNvPr id="200" name="Google Shape;200;p32"/>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2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8" name="Shape 1238"/>
        <p:cNvGrpSpPr/>
        <p:nvPr/>
      </p:nvGrpSpPr>
      <p:grpSpPr>
        <a:xfrm>
          <a:off x="0" y="0"/>
          <a:ext cx="0" cy="0"/>
          <a:chOff x="0" y="0"/>
          <a:chExt cx="0" cy="0"/>
        </a:xfrm>
      </p:grpSpPr>
      <p:sp>
        <p:nvSpPr>
          <p:cNvPr id="1239" name="Google Shape;1239;p21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Eko Kurniawan Khannedy</a:t>
            </a:r>
            <a:endParaRPr/>
          </a:p>
        </p:txBody>
      </p:sp>
      <p:sp>
        <p:nvSpPr>
          <p:cNvPr id="1240" name="Google Shape;1240;p21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Telegram : </a:t>
            </a:r>
            <a:r>
              <a:rPr lang="id" u="sng">
                <a:solidFill>
                  <a:schemeClr val="hlink"/>
                </a:solidFill>
                <a:hlinkClick r:id="rId3"/>
              </a:rPr>
              <a:t>@khannedy</a:t>
            </a:r>
            <a:endParaRPr/>
          </a:p>
          <a:p>
            <a:pPr indent="-311150" lvl="0" marL="457200" rtl="0" algn="l">
              <a:spcBef>
                <a:spcPts val="0"/>
              </a:spcBef>
              <a:spcAft>
                <a:spcPts val="0"/>
              </a:spcAft>
              <a:buSzPts val="1300"/>
              <a:buChar char="●"/>
            </a:pPr>
            <a:r>
              <a:rPr lang="id"/>
              <a:t>Facebook : </a:t>
            </a:r>
            <a:r>
              <a:rPr lang="id" u="sng">
                <a:solidFill>
                  <a:schemeClr val="hlink"/>
                </a:solidFill>
                <a:hlinkClick r:id="rId4"/>
              </a:rPr>
              <a:t>fb.com/ProgrammerZamanNow</a:t>
            </a:r>
            <a:endParaRPr/>
          </a:p>
          <a:p>
            <a:pPr indent="-311150" lvl="0" marL="457200" rtl="0" algn="l">
              <a:spcBef>
                <a:spcPts val="0"/>
              </a:spcBef>
              <a:spcAft>
                <a:spcPts val="0"/>
              </a:spcAft>
              <a:buSzPts val="1300"/>
              <a:buChar char="●"/>
            </a:pPr>
            <a:r>
              <a:rPr lang="id"/>
              <a:t>Instagram : </a:t>
            </a:r>
            <a:r>
              <a:rPr lang="id" u="sng">
                <a:solidFill>
                  <a:schemeClr val="hlink"/>
                </a:solidFill>
                <a:hlinkClick r:id="rId5"/>
              </a:rPr>
              <a:t>instagram.com/programmerzamannow</a:t>
            </a:r>
            <a:endParaRPr/>
          </a:p>
          <a:p>
            <a:pPr indent="-311150" lvl="0" marL="457200" rtl="0" algn="l">
              <a:spcBef>
                <a:spcPts val="0"/>
              </a:spcBef>
              <a:spcAft>
                <a:spcPts val="0"/>
              </a:spcAft>
              <a:buSzPts val="1300"/>
              <a:buChar char="●"/>
            </a:pPr>
            <a:r>
              <a:rPr lang="id"/>
              <a:t>Youtube : </a:t>
            </a:r>
            <a:r>
              <a:rPr lang="id" u="sng">
                <a:solidFill>
                  <a:schemeClr val="hlink"/>
                </a:solidFill>
                <a:hlinkClick r:id="rId6"/>
              </a:rPr>
              <a:t>youtube.com/c/ProgrammerZamanNow</a:t>
            </a:r>
            <a:endParaRPr/>
          </a:p>
          <a:p>
            <a:pPr indent="-311150" lvl="0" marL="457200" rtl="0" algn="l">
              <a:spcBef>
                <a:spcPts val="0"/>
              </a:spcBef>
              <a:spcAft>
                <a:spcPts val="0"/>
              </a:spcAft>
              <a:buSzPts val="1300"/>
              <a:buChar char="●"/>
            </a:pPr>
            <a:r>
              <a:rPr lang="id"/>
              <a:t>Telegram Channel : </a:t>
            </a:r>
            <a:r>
              <a:rPr lang="id" u="sng">
                <a:solidFill>
                  <a:schemeClr val="hlink"/>
                </a:solidFill>
                <a:hlinkClick r:id="rId7"/>
              </a:rPr>
              <a:t>t.me/ProgrammerZamanNow</a:t>
            </a:r>
            <a:endParaRPr/>
          </a:p>
          <a:p>
            <a:pPr indent="-311150" lvl="0" marL="457200" rtl="0" algn="l">
              <a:spcBef>
                <a:spcPts val="0"/>
              </a:spcBef>
              <a:spcAft>
                <a:spcPts val="0"/>
              </a:spcAft>
              <a:buSzPts val="1300"/>
              <a:buChar char="●"/>
            </a:pPr>
            <a:r>
              <a:rPr lang="id"/>
              <a:t>Email : echo.khannedy@gmail.com</a:t>
            </a:r>
            <a:endParaRPr/>
          </a:p>
        </p:txBody>
      </p:sp>
    </p:spTree>
  </p:cSld>
  <p:clrMapOvr>
    <a:masterClrMapping/>
  </p:clrMapOvr>
</p:sld>
</file>

<file path=ppt/slides/slide2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 name="Shape 1244"/>
        <p:cNvGrpSpPr/>
        <p:nvPr/>
      </p:nvGrpSpPr>
      <p:grpSpPr>
        <a:xfrm>
          <a:off x="0" y="0"/>
          <a:ext cx="0" cy="0"/>
          <a:chOff x="0" y="0"/>
          <a:chExt cx="0" cy="0"/>
        </a:xfrm>
      </p:grpSpPr>
      <p:sp>
        <p:nvSpPr>
          <p:cNvPr id="1245" name="Google Shape;1245;p21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Kotlin 1.4</a:t>
            </a:r>
            <a:endParaRPr/>
          </a:p>
          <a:p>
            <a:pPr indent="0" lvl="0" marL="0" rtl="0" algn="l">
              <a:spcBef>
                <a:spcPts val="0"/>
              </a:spcBef>
              <a:spcAft>
                <a:spcPts val="0"/>
              </a:spcAft>
              <a:buNone/>
            </a:pPr>
            <a:r>
              <a:t/>
            </a:r>
            <a:endParaRPr/>
          </a:p>
          <a:p>
            <a:pPr indent="0" lvl="0" marL="0" rtl="0" algn="l">
              <a:spcBef>
                <a:spcPts val="0"/>
              </a:spcBef>
              <a:spcAft>
                <a:spcPts val="0"/>
              </a:spcAft>
              <a:buNone/>
            </a:pPr>
            <a:r>
              <a:rPr lang="id"/>
              <a:t>Mixing Named &amp; Positional Arguments</a:t>
            </a:r>
            <a:endParaRPr/>
          </a:p>
        </p:txBody>
      </p:sp>
    </p:spTree>
  </p:cSld>
  <p:clrMapOvr>
    <a:masterClrMapping/>
  </p:clrMapOvr>
</p:sld>
</file>

<file path=ppt/slides/slide2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9" name="Shape 1249"/>
        <p:cNvGrpSpPr/>
        <p:nvPr/>
      </p:nvGrpSpPr>
      <p:grpSpPr>
        <a:xfrm>
          <a:off x="0" y="0"/>
          <a:ext cx="0" cy="0"/>
          <a:chOff x="0" y="0"/>
          <a:chExt cx="0" cy="0"/>
        </a:xfrm>
      </p:grpSpPr>
      <p:sp>
        <p:nvSpPr>
          <p:cNvPr id="1250" name="Google Shape;1250;p2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Kotlin 1.4</a:t>
            </a:r>
            <a:endParaRPr/>
          </a:p>
        </p:txBody>
      </p:sp>
      <p:sp>
        <p:nvSpPr>
          <p:cNvPr id="1251" name="Google Shape;1251;p2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sz="1100" u="sng">
                <a:solidFill>
                  <a:schemeClr val="hlink"/>
                </a:solidFill>
                <a:latin typeface="Arial"/>
                <a:ea typeface="Arial"/>
                <a:cs typeface="Arial"/>
                <a:sym typeface="Arial"/>
                <a:hlinkClick r:id="rId3"/>
              </a:rPr>
              <a:t>https://blog.jetbrains.com/kotlin/2020/03/kotlin-1-4-m1-released/</a:t>
            </a:r>
            <a:endParaRPr/>
          </a:p>
          <a:p>
            <a:pPr indent="-311150" lvl="0" marL="457200" rtl="0" algn="l">
              <a:spcBef>
                <a:spcPts val="0"/>
              </a:spcBef>
              <a:spcAft>
                <a:spcPts val="0"/>
              </a:spcAft>
              <a:buSzPts val="1300"/>
              <a:buChar char="●"/>
            </a:pPr>
            <a:r>
              <a:rPr lang="id" sz="1100" u="sng">
                <a:solidFill>
                  <a:schemeClr val="hlink"/>
                </a:solidFill>
                <a:latin typeface="Arial"/>
                <a:ea typeface="Arial"/>
                <a:cs typeface="Arial"/>
                <a:sym typeface="Arial"/>
                <a:hlinkClick r:id="rId4"/>
              </a:rPr>
              <a:t>https://blog.jetbrains.com/kotlin/2020/05/1-4-m2-standard-library/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Conversion</a:t>
            </a:r>
            <a:endParaRPr/>
          </a:p>
        </p:txBody>
      </p:sp>
      <p:pic>
        <p:nvPicPr>
          <p:cNvPr id="206" name="Google Shape;206;p3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Character</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Character</a:t>
            </a:r>
            <a:endParaRPr/>
          </a:p>
        </p:txBody>
      </p:sp>
      <p:sp>
        <p:nvSpPr>
          <p:cNvPr id="217" name="Google Shape;217;p3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Data karakter (huruf), di Kotlin direpresentasikan oleh tipe Char.</a:t>
            </a:r>
            <a:endParaRPr/>
          </a:p>
          <a:p>
            <a:pPr indent="-311150" lvl="0" marL="457200" rtl="0" algn="l">
              <a:spcBef>
                <a:spcPts val="0"/>
              </a:spcBef>
              <a:spcAft>
                <a:spcPts val="0"/>
              </a:spcAft>
              <a:buSzPts val="1300"/>
              <a:buChar char="●"/>
            </a:pPr>
            <a:r>
              <a:rPr lang="id"/>
              <a:t>Untuk membuat data Char, di Kotlin kita bisa menggunakan tanda ‘ (petik satu)</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Character</a:t>
            </a:r>
            <a:endParaRPr/>
          </a:p>
        </p:txBody>
      </p:sp>
      <p:pic>
        <p:nvPicPr>
          <p:cNvPr id="223" name="Google Shape;223;p36"/>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Boolean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Boolean</a:t>
            </a:r>
            <a:endParaRPr/>
          </a:p>
        </p:txBody>
      </p:sp>
      <p:sp>
        <p:nvSpPr>
          <p:cNvPr id="234" name="Google Shape;234;p3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Tipe data boolean adalah tipe data yang hanya memiliki 2 nilai, yaitu benar atau salah</a:t>
            </a:r>
            <a:endParaRPr/>
          </a:p>
          <a:p>
            <a:pPr indent="-311150" lvl="0" marL="457200" rtl="0" algn="l">
              <a:spcBef>
                <a:spcPts val="0"/>
              </a:spcBef>
              <a:spcAft>
                <a:spcPts val="0"/>
              </a:spcAft>
              <a:buSzPts val="1300"/>
              <a:buChar char="●"/>
            </a:pPr>
            <a:r>
              <a:rPr lang="id"/>
              <a:t>Tipe data boolean di kotlin direpresentasikan dengan kata kunci Boolean</a:t>
            </a:r>
            <a:endParaRPr/>
          </a:p>
          <a:p>
            <a:pPr indent="-311150" lvl="0" marL="457200" rtl="0" algn="l">
              <a:spcBef>
                <a:spcPts val="0"/>
              </a:spcBef>
              <a:spcAft>
                <a:spcPts val="0"/>
              </a:spcAft>
              <a:buSzPts val="1300"/>
              <a:buChar char="●"/>
            </a:pPr>
            <a:r>
              <a:rPr lang="id"/>
              <a:t>Nilai benar direpresentasikan dengan kata kunci true</a:t>
            </a:r>
            <a:endParaRPr/>
          </a:p>
          <a:p>
            <a:pPr indent="-311150" lvl="0" marL="457200" rtl="0" algn="l">
              <a:spcBef>
                <a:spcPts val="0"/>
              </a:spcBef>
              <a:spcAft>
                <a:spcPts val="0"/>
              </a:spcAft>
              <a:buSzPts val="1300"/>
              <a:buChar char="●"/>
            </a:pPr>
            <a:r>
              <a:rPr lang="id"/>
              <a:t>Nilai salah direpresentasikan dengan kata kunci false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Boolean</a:t>
            </a:r>
            <a:endParaRPr/>
          </a:p>
        </p:txBody>
      </p:sp>
      <p:pic>
        <p:nvPicPr>
          <p:cNvPr id="240" name="Google Shape;240;p39"/>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String</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String</a:t>
            </a:r>
            <a:endParaRPr/>
          </a:p>
        </p:txBody>
      </p:sp>
      <p:sp>
        <p:nvSpPr>
          <p:cNvPr id="251" name="Google Shape;251;p4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Tipe data string adalah tipe data yang berisikan data kumpulan karakter atau sederhananya adalah teks.</a:t>
            </a:r>
            <a:endParaRPr/>
          </a:p>
          <a:p>
            <a:pPr indent="-311150" lvl="0" marL="457200" rtl="0" algn="l">
              <a:spcBef>
                <a:spcPts val="0"/>
              </a:spcBef>
              <a:spcAft>
                <a:spcPts val="0"/>
              </a:spcAft>
              <a:buSzPts val="1300"/>
              <a:buChar char="●"/>
            </a:pPr>
            <a:r>
              <a:rPr lang="id"/>
              <a:t>Di kotlin, tipe data string direpresentasikan dengan kata kunci String.</a:t>
            </a:r>
            <a:endParaRPr/>
          </a:p>
          <a:p>
            <a:pPr indent="-311150" lvl="0" marL="457200" rtl="0" algn="l">
              <a:spcBef>
                <a:spcPts val="0"/>
              </a:spcBef>
              <a:spcAft>
                <a:spcPts val="0"/>
              </a:spcAft>
              <a:buSzPts val="1300"/>
              <a:buChar char="●"/>
            </a:pPr>
            <a:r>
              <a:rPr lang="id"/>
              <a:t>Untuk membuat string di kotlin, kita bisa menggunakan</a:t>
            </a:r>
            <a:endParaRPr/>
          </a:p>
          <a:p>
            <a:pPr indent="-298450" lvl="1" marL="914400" rtl="0" algn="l">
              <a:spcBef>
                <a:spcPts val="0"/>
              </a:spcBef>
              <a:spcAft>
                <a:spcPts val="0"/>
              </a:spcAft>
              <a:buSzPts val="1100"/>
              <a:buChar char="○"/>
            </a:pPr>
            <a:r>
              <a:rPr lang="id"/>
              <a:t>“ (tanda petik 2) untuk teks satu baris</a:t>
            </a:r>
            <a:endParaRPr/>
          </a:p>
          <a:p>
            <a:pPr indent="-298450" lvl="1" marL="914400" rtl="0" algn="l">
              <a:spcBef>
                <a:spcPts val="0"/>
              </a:spcBef>
              <a:spcAft>
                <a:spcPts val="0"/>
              </a:spcAft>
              <a:buSzPts val="1100"/>
              <a:buChar char="○"/>
            </a:pPr>
            <a:r>
              <a:rPr lang="id"/>
              <a:t>“”” (tanda petik 2 sebanyak 3 kali) untuk teks lebih dari satu baris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5"/>
          <p:cNvPicPr preferRelativeResize="0"/>
          <p:nvPr/>
        </p:nvPicPr>
        <p:blipFill rotWithShape="1">
          <a:blip r:embed="rId3">
            <a:alphaModFix/>
          </a:blip>
          <a:srcRect b="0" l="0" r="0" t="23716"/>
          <a:stretch/>
        </p:blipFill>
        <p:spPr>
          <a:xfrm>
            <a:off x="1800" y="487410"/>
            <a:ext cx="9144003" cy="4656091"/>
          </a:xfrm>
          <a:prstGeom prst="rect">
            <a:avLst/>
          </a:prstGeom>
          <a:noFill/>
          <a:ln>
            <a:noFill/>
          </a:ln>
        </p:spPr>
      </p:pic>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solidFill>
                  <a:srgbClr val="FFFFFF"/>
                </a:solidFill>
              </a:rPr>
              <a:t>Eko Kurniawan Khannedy</a:t>
            </a:r>
            <a:endParaRPr>
              <a:solidFill>
                <a:srgbClr val="FFFFFF"/>
              </a:solidFill>
            </a:endParaRPr>
          </a:p>
        </p:txBody>
      </p:sp>
      <p:sp>
        <p:nvSpPr>
          <p:cNvPr id="100" name="Google Shape;100;p15"/>
          <p:cNvSpPr txBox="1"/>
          <p:nvPr>
            <p:ph idx="1" type="body"/>
          </p:nvPr>
        </p:nvSpPr>
        <p:spPr>
          <a:xfrm>
            <a:off x="729450" y="2078875"/>
            <a:ext cx="5366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Char char="-"/>
            </a:pPr>
            <a:r>
              <a:rPr lang="id" sz="1800">
                <a:solidFill>
                  <a:srgbClr val="FFFFFF"/>
                </a:solidFill>
              </a:rPr>
              <a:t>Technical architect at one of the biggest ecommerce company in Indonesia</a:t>
            </a:r>
            <a:endParaRPr sz="1800">
              <a:solidFill>
                <a:srgbClr val="FFFFFF"/>
              </a:solidFill>
            </a:endParaRPr>
          </a:p>
          <a:p>
            <a:pPr indent="-342900" lvl="0" marL="457200" rtl="0" algn="l">
              <a:spcBef>
                <a:spcPts val="0"/>
              </a:spcBef>
              <a:spcAft>
                <a:spcPts val="0"/>
              </a:spcAft>
              <a:buClr>
                <a:srgbClr val="FFFFFF"/>
              </a:buClr>
              <a:buSzPts val="1800"/>
              <a:buChar char="-"/>
            </a:pPr>
            <a:r>
              <a:rPr lang="id" sz="1800">
                <a:solidFill>
                  <a:srgbClr val="FFFFFF"/>
                </a:solidFill>
              </a:rPr>
              <a:t>10+ years experiences</a:t>
            </a:r>
            <a:endParaRPr sz="1800">
              <a:solidFill>
                <a:srgbClr val="FFFFFF"/>
              </a:solidFill>
            </a:endParaRPr>
          </a:p>
          <a:p>
            <a:pPr indent="-342900" lvl="0" marL="457200" rtl="0" algn="l">
              <a:spcBef>
                <a:spcPts val="0"/>
              </a:spcBef>
              <a:spcAft>
                <a:spcPts val="0"/>
              </a:spcAft>
              <a:buClr>
                <a:srgbClr val="FFFFFF"/>
              </a:buClr>
              <a:buSzPts val="1800"/>
              <a:buChar char="-"/>
            </a:pPr>
            <a:r>
              <a:rPr lang="id" sz="1800">
                <a:solidFill>
                  <a:srgbClr val="FFFFFF"/>
                </a:solidFill>
              </a:rPr>
              <a:t>www.programmerzamannow.com</a:t>
            </a:r>
            <a:endParaRPr sz="1800">
              <a:solidFill>
                <a:srgbClr val="FFFFFF"/>
              </a:solidFill>
            </a:endParaRPr>
          </a:p>
          <a:p>
            <a:pPr indent="-342900" lvl="0" marL="457200" rtl="0" algn="l">
              <a:spcBef>
                <a:spcPts val="0"/>
              </a:spcBef>
              <a:spcAft>
                <a:spcPts val="0"/>
              </a:spcAft>
              <a:buClr>
                <a:srgbClr val="FFFFFF"/>
              </a:buClr>
              <a:buSzPts val="1800"/>
              <a:buChar char="-"/>
            </a:pPr>
            <a:r>
              <a:rPr lang="id" sz="1800">
                <a:solidFill>
                  <a:srgbClr val="FFFFFF"/>
                </a:solidFill>
              </a:rPr>
              <a:t>youtube.com/c/ProgrammerZamanNow</a:t>
            </a:r>
            <a:endParaRPr sz="1800">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String</a:t>
            </a:r>
            <a:endParaRPr/>
          </a:p>
        </p:txBody>
      </p:sp>
      <p:pic>
        <p:nvPicPr>
          <p:cNvPr id="257" name="Google Shape;257;p42"/>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String Trim Margin</a:t>
            </a:r>
            <a:endParaRPr/>
          </a:p>
        </p:txBody>
      </p:sp>
      <p:pic>
        <p:nvPicPr>
          <p:cNvPr id="263" name="Google Shape;263;p4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Menggabungkan String</a:t>
            </a:r>
            <a:endParaRPr/>
          </a:p>
        </p:txBody>
      </p:sp>
      <p:sp>
        <p:nvSpPr>
          <p:cNvPr id="269" name="Google Shape;269;p4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kita butuh melakukan menggabungkan data String</a:t>
            </a:r>
            <a:endParaRPr/>
          </a:p>
          <a:p>
            <a:pPr indent="-311150" lvl="0" marL="457200" rtl="0" algn="l">
              <a:spcBef>
                <a:spcPts val="0"/>
              </a:spcBef>
              <a:spcAft>
                <a:spcPts val="0"/>
              </a:spcAft>
              <a:buSzPts val="1300"/>
              <a:buChar char="●"/>
            </a:pPr>
            <a:r>
              <a:rPr lang="id"/>
              <a:t>Untuk melakukan penggabungan data String, kita bisa menggunakan operator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Menggabungkan String</a:t>
            </a:r>
            <a:endParaRPr/>
          </a:p>
        </p:txBody>
      </p:sp>
      <p:pic>
        <p:nvPicPr>
          <p:cNvPr id="275" name="Google Shape;275;p45"/>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String Template</a:t>
            </a:r>
            <a:endParaRPr/>
          </a:p>
        </p:txBody>
      </p:sp>
      <p:sp>
        <p:nvSpPr>
          <p:cNvPr id="281" name="Google Shape;281;p4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String template adalah kemampuan String di kotlin yang mendukung ekspresi template</a:t>
            </a:r>
            <a:endParaRPr/>
          </a:p>
          <a:p>
            <a:pPr indent="-311150" lvl="0" marL="457200" rtl="0" algn="l">
              <a:spcBef>
                <a:spcPts val="0"/>
              </a:spcBef>
              <a:spcAft>
                <a:spcPts val="0"/>
              </a:spcAft>
              <a:buSzPts val="1300"/>
              <a:buChar char="●"/>
            </a:pPr>
            <a:r>
              <a:rPr lang="id"/>
              <a:t>Dengan string template, secara otomatis kita bisa mengakses data dari luar teks string.</a:t>
            </a:r>
            <a:endParaRPr/>
          </a:p>
          <a:p>
            <a:pPr indent="-311150" lvl="0" marL="457200" rtl="0" algn="l">
              <a:spcBef>
                <a:spcPts val="0"/>
              </a:spcBef>
              <a:spcAft>
                <a:spcPts val="0"/>
              </a:spcAft>
              <a:buSzPts val="1300"/>
              <a:buChar char="●"/>
            </a:pPr>
            <a:r>
              <a:rPr lang="id"/>
              <a:t>$ adalah tanda yang digunakan untuk template ekspresi sederhana, seperti mengakses variable lain</a:t>
            </a:r>
            <a:endParaRPr/>
          </a:p>
          <a:p>
            <a:pPr indent="-311150" lvl="0" marL="457200" rtl="0" algn="l">
              <a:spcBef>
                <a:spcPts val="0"/>
              </a:spcBef>
              <a:spcAft>
                <a:spcPts val="0"/>
              </a:spcAft>
              <a:buSzPts val="1300"/>
              <a:buChar char="●"/>
            </a:pPr>
            <a:r>
              <a:rPr lang="id"/>
              <a:t>${ isi ekspresi } adalah tanda yang digunakan untuk template ekspresi yang kompleks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String Template</a:t>
            </a:r>
            <a:endParaRPr/>
          </a:p>
        </p:txBody>
      </p:sp>
      <p:pic>
        <p:nvPicPr>
          <p:cNvPr id="287" name="Google Shape;287;p47"/>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Variable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Variable</a:t>
            </a:r>
            <a:endParaRPr/>
          </a:p>
        </p:txBody>
      </p:sp>
      <p:sp>
        <p:nvSpPr>
          <p:cNvPr id="298" name="Google Shape;298;p4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Variable adalah tempat untuk menyimpan data</a:t>
            </a:r>
            <a:endParaRPr/>
          </a:p>
          <a:p>
            <a:pPr indent="-311150" lvl="0" marL="457200" rtl="0" algn="l">
              <a:spcBef>
                <a:spcPts val="0"/>
              </a:spcBef>
              <a:spcAft>
                <a:spcPts val="0"/>
              </a:spcAft>
              <a:buSzPts val="1300"/>
              <a:buChar char="●"/>
            </a:pPr>
            <a:r>
              <a:rPr lang="id"/>
              <a:t>Kotlin mendukung 2 jenis variabel; Mutable (bisa diubah) dan Immutable (tidak bisa diubah).</a:t>
            </a:r>
            <a:endParaRPr/>
          </a:p>
          <a:p>
            <a:pPr indent="-311150" lvl="0" marL="457200" rtl="0" algn="l">
              <a:spcBef>
                <a:spcPts val="0"/>
              </a:spcBef>
              <a:spcAft>
                <a:spcPts val="0"/>
              </a:spcAft>
              <a:buSzPts val="1300"/>
              <a:buChar char="●"/>
            </a:pPr>
            <a:r>
              <a:rPr lang="id"/>
              <a:t>Untuk membuat variable Mutable, di kotlin bisa menggunakan kata kunci </a:t>
            </a:r>
            <a:r>
              <a:rPr b="1" lang="id"/>
              <a:t>var</a:t>
            </a:r>
            <a:endParaRPr b="1"/>
          </a:p>
          <a:p>
            <a:pPr indent="-311150" lvl="0" marL="457200" rtl="0" algn="l">
              <a:spcBef>
                <a:spcPts val="0"/>
              </a:spcBef>
              <a:spcAft>
                <a:spcPts val="0"/>
              </a:spcAft>
              <a:buSzPts val="1300"/>
              <a:buChar char="●"/>
            </a:pPr>
            <a:r>
              <a:rPr lang="id"/>
              <a:t>Untuk membuat variable Immutable, di kotlin bisa menggunakan kata kunci </a:t>
            </a:r>
            <a:r>
              <a:rPr b="1" lang="id"/>
              <a:t>val</a:t>
            </a:r>
            <a:endParaRPr b="1"/>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5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Deklarasi Variable</a:t>
            </a:r>
            <a:endParaRPr/>
          </a:p>
        </p:txBody>
      </p:sp>
      <p:sp>
        <p:nvSpPr>
          <p:cNvPr id="304" name="Google Shape;304;p5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3000"/>
              <a:t>val/var namaVariable : TipeData = data</a:t>
            </a:r>
            <a:endParaRPr sz="30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5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a:t>Direkomendasikan menggunakan Immutable dibanding Mutable data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Pengenalan Kotlin</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Variable Mutable</a:t>
            </a:r>
            <a:endParaRPr/>
          </a:p>
        </p:txBody>
      </p:sp>
      <p:pic>
        <p:nvPicPr>
          <p:cNvPr id="315" name="Google Shape;315;p52"/>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Variable Immutable</a:t>
            </a:r>
            <a:endParaRPr/>
          </a:p>
        </p:txBody>
      </p:sp>
      <p:pic>
        <p:nvPicPr>
          <p:cNvPr id="321" name="Google Shape;321;p5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5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Nullable</a:t>
            </a:r>
            <a:endParaRPr/>
          </a:p>
        </p:txBody>
      </p:sp>
      <p:sp>
        <p:nvSpPr>
          <p:cNvPr id="327" name="Google Shape;327;p5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Secara standar, variable di Kotlin harus </a:t>
            </a:r>
            <a:r>
              <a:rPr lang="id"/>
              <a:t>dideklarasikan</a:t>
            </a:r>
            <a:r>
              <a:rPr lang="id"/>
              <a:t> / diinisialisasikan nilai nya</a:t>
            </a:r>
            <a:endParaRPr/>
          </a:p>
          <a:p>
            <a:pPr indent="-311150" lvl="0" marL="457200" rtl="0" algn="l">
              <a:spcBef>
                <a:spcPts val="0"/>
              </a:spcBef>
              <a:spcAft>
                <a:spcPts val="0"/>
              </a:spcAft>
              <a:buSzPts val="1300"/>
              <a:buChar char="●"/>
            </a:pPr>
            <a:r>
              <a:rPr lang="id"/>
              <a:t>Jika saat membuat variable, tidak diberi nilai, maka akan error</a:t>
            </a:r>
            <a:endParaRPr/>
          </a:p>
          <a:p>
            <a:pPr indent="-311150" lvl="0" marL="457200" rtl="0" algn="l">
              <a:spcBef>
                <a:spcPts val="0"/>
              </a:spcBef>
              <a:spcAft>
                <a:spcPts val="0"/>
              </a:spcAft>
              <a:buSzPts val="1300"/>
              <a:buChar char="●"/>
            </a:pPr>
            <a:r>
              <a:rPr lang="id"/>
              <a:t>Kotlin mendukung variable yang boleh null (tidak memiliki data)</a:t>
            </a:r>
            <a:endParaRPr/>
          </a:p>
          <a:p>
            <a:pPr indent="-311150" lvl="0" marL="457200" rtl="0" algn="l">
              <a:spcBef>
                <a:spcPts val="0"/>
              </a:spcBef>
              <a:spcAft>
                <a:spcPts val="0"/>
              </a:spcAft>
              <a:buSzPts val="1300"/>
              <a:buChar char="●"/>
            </a:pPr>
            <a:r>
              <a:rPr lang="id"/>
              <a:t>Ini dikarenakan Kotlin bisa mengakses Java, dan kebanyakan di Java, semua variable bisa null</a:t>
            </a:r>
            <a:endParaRPr/>
          </a:p>
          <a:p>
            <a:pPr indent="-311150" lvl="0" marL="457200" rtl="0" algn="l">
              <a:spcBef>
                <a:spcPts val="0"/>
              </a:spcBef>
              <a:spcAft>
                <a:spcPts val="0"/>
              </a:spcAft>
              <a:buSzPts val="1300"/>
              <a:buChar char="●"/>
            </a:pPr>
            <a:r>
              <a:rPr lang="id"/>
              <a:t>Untuk membuat variable bisa bernilai null, di Kotlin bisa menggunakan ? (tanda tanya) setelah tipe datanya.</a:t>
            </a:r>
            <a:endParaRPr/>
          </a:p>
          <a:p>
            <a:pPr indent="-311150" lvl="0" marL="457200" rtl="0" algn="l">
              <a:spcBef>
                <a:spcPts val="0"/>
              </a:spcBef>
              <a:spcAft>
                <a:spcPts val="0"/>
              </a:spcAft>
              <a:buSzPts val="1300"/>
              <a:buChar char="●"/>
            </a:pPr>
            <a:r>
              <a:rPr lang="id"/>
              <a:t>Penggunaan  fitur ini tidak direkomendasikan untuk dilakukan di kotlin, hanya sebagai jalan akhir jika misal mengakses kode Java</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5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Nullable</a:t>
            </a:r>
            <a:endParaRPr/>
          </a:p>
        </p:txBody>
      </p:sp>
      <p:pic>
        <p:nvPicPr>
          <p:cNvPr id="333" name="Google Shape;333;p55"/>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5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Variable Constant</a:t>
            </a:r>
            <a:endParaRPr/>
          </a:p>
        </p:txBody>
      </p:sp>
      <p:sp>
        <p:nvSpPr>
          <p:cNvPr id="339" name="Google Shape;339;p5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Constant adalah Immutable data, yang biasanya diakses untuk keperluan global.</a:t>
            </a:r>
            <a:endParaRPr/>
          </a:p>
          <a:p>
            <a:pPr indent="-311150" lvl="0" marL="457200" rtl="0" algn="l">
              <a:spcBef>
                <a:spcPts val="0"/>
              </a:spcBef>
              <a:spcAft>
                <a:spcPts val="0"/>
              </a:spcAft>
              <a:buSzPts val="1300"/>
              <a:buChar char="●"/>
            </a:pPr>
            <a:r>
              <a:rPr lang="id"/>
              <a:t>Global artinya bisa diakses dimanapun</a:t>
            </a:r>
            <a:endParaRPr/>
          </a:p>
          <a:p>
            <a:pPr indent="-311150" lvl="0" marL="457200" rtl="0" algn="l">
              <a:spcBef>
                <a:spcPts val="0"/>
              </a:spcBef>
              <a:spcAft>
                <a:spcPts val="0"/>
              </a:spcAft>
              <a:buSzPts val="1300"/>
              <a:buChar char="●"/>
            </a:pPr>
            <a:r>
              <a:rPr lang="id"/>
              <a:t>Untuk menandai bahwa variable tersebut adalah constant, biasanya menggunakan UPPER_CASE dalam pembuatan nama variable constant nya</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Variable Constant</a:t>
            </a:r>
            <a:endParaRPr/>
          </a:p>
        </p:txBody>
      </p:sp>
      <p:pic>
        <p:nvPicPr>
          <p:cNvPr id="345" name="Google Shape;345;p57"/>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Array</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Array</a:t>
            </a:r>
            <a:endParaRPr/>
          </a:p>
        </p:txBody>
      </p:sp>
      <p:sp>
        <p:nvSpPr>
          <p:cNvPr id="356" name="Google Shape;356;p5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Array adalah tipe data yang berisikan kumpulan data dengan tipe yang sama</a:t>
            </a:r>
            <a:endParaRPr/>
          </a:p>
          <a:p>
            <a:pPr indent="-311150" lvl="0" marL="457200" rtl="0" algn="l">
              <a:spcBef>
                <a:spcPts val="0"/>
              </a:spcBef>
              <a:spcAft>
                <a:spcPts val="0"/>
              </a:spcAft>
              <a:buSzPts val="1300"/>
              <a:buChar char="●"/>
            </a:pPr>
            <a:r>
              <a:rPr lang="id"/>
              <a:t>Tipe data array di Kotlin direpresentasikan dengan kata kunci Array</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6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Membuat Array</a:t>
            </a:r>
            <a:endParaRPr/>
          </a:p>
        </p:txBody>
      </p:sp>
      <p:pic>
        <p:nvPicPr>
          <p:cNvPr id="362" name="Google Shape;362;p60"/>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6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Index di Array</a:t>
            </a:r>
            <a:endParaRPr/>
          </a:p>
        </p:txBody>
      </p:sp>
      <p:graphicFrame>
        <p:nvGraphicFramePr>
          <p:cNvPr id="368" name="Google Shape;368;p61"/>
          <p:cNvGraphicFramePr/>
          <p:nvPr/>
        </p:nvGraphicFramePr>
        <p:xfrm>
          <a:off x="952500" y="2190750"/>
          <a:ext cx="3000000" cy="3000000"/>
        </p:xfrm>
        <a:graphic>
          <a:graphicData uri="http://schemas.openxmlformats.org/drawingml/2006/table">
            <a:tbl>
              <a:tblPr>
                <a:noFill/>
                <a:tableStyleId>{52883744-AF7C-41AE-AD11-FD7174DBE6F6}</a:tableStyleId>
              </a:tblPr>
              <a:tblGrid>
                <a:gridCol w="3619500"/>
                <a:gridCol w="3619500"/>
              </a:tblGrid>
              <a:tr h="381000">
                <a:tc>
                  <a:txBody>
                    <a:bodyPr/>
                    <a:lstStyle/>
                    <a:p>
                      <a:pPr indent="0" lvl="0" marL="0" rtl="0" algn="l">
                        <a:spcBef>
                          <a:spcPts val="0"/>
                        </a:spcBef>
                        <a:spcAft>
                          <a:spcPts val="0"/>
                        </a:spcAft>
                        <a:buNone/>
                      </a:pPr>
                      <a:r>
                        <a:rPr lang="id"/>
                        <a:t>Index</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Data</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0</a:t>
                      </a:r>
                      <a:endParaRPr/>
                    </a:p>
                  </a:txBody>
                  <a:tcPr marT="91425" marB="91425" marR="91425" marL="91425"/>
                </a:tc>
                <a:tc>
                  <a:txBody>
                    <a:bodyPr/>
                    <a:lstStyle/>
                    <a:p>
                      <a:pPr indent="0" lvl="0" marL="0" rtl="0" algn="l">
                        <a:spcBef>
                          <a:spcPts val="0"/>
                        </a:spcBef>
                        <a:spcAft>
                          <a:spcPts val="0"/>
                        </a:spcAft>
                        <a:buNone/>
                      </a:pPr>
                      <a:r>
                        <a:rPr lang="id"/>
                        <a:t>Eko</a:t>
                      </a:r>
                      <a:endParaRPr/>
                    </a:p>
                  </a:txBody>
                  <a:tcPr marT="91425" marB="91425" marR="91425" marL="91425"/>
                </a:tc>
              </a:tr>
              <a:tr h="381000">
                <a:tc>
                  <a:txBody>
                    <a:bodyPr/>
                    <a:lstStyle/>
                    <a:p>
                      <a:pPr indent="0" lvl="0" marL="0" rtl="0" algn="l">
                        <a:spcBef>
                          <a:spcPts val="0"/>
                        </a:spcBef>
                        <a:spcAft>
                          <a:spcPts val="0"/>
                        </a:spcAft>
                        <a:buNone/>
                      </a:pPr>
                      <a:r>
                        <a:rPr lang="id"/>
                        <a:t>1</a:t>
                      </a:r>
                      <a:endParaRPr/>
                    </a:p>
                  </a:txBody>
                  <a:tcPr marT="91425" marB="91425" marR="91425" marL="91425"/>
                </a:tc>
                <a:tc>
                  <a:txBody>
                    <a:bodyPr/>
                    <a:lstStyle/>
                    <a:p>
                      <a:pPr indent="0" lvl="0" marL="0" rtl="0" algn="l">
                        <a:spcBef>
                          <a:spcPts val="0"/>
                        </a:spcBef>
                        <a:spcAft>
                          <a:spcPts val="0"/>
                        </a:spcAft>
                        <a:buNone/>
                      </a:pPr>
                      <a:r>
                        <a:rPr lang="id"/>
                        <a:t>Kurniawan</a:t>
                      </a:r>
                      <a:endParaRPr/>
                    </a:p>
                  </a:txBody>
                  <a:tcPr marT="91425" marB="91425" marR="91425" marL="91425"/>
                </a:tc>
              </a:tr>
              <a:tr h="381000">
                <a:tc>
                  <a:txBody>
                    <a:bodyPr/>
                    <a:lstStyle/>
                    <a:p>
                      <a:pPr indent="0" lvl="0" marL="0" rtl="0" algn="l">
                        <a:spcBef>
                          <a:spcPts val="0"/>
                        </a:spcBef>
                        <a:spcAft>
                          <a:spcPts val="0"/>
                        </a:spcAft>
                        <a:buNone/>
                      </a:pPr>
                      <a:r>
                        <a:rPr lang="id"/>
                        <a:t>2</a:t>
                      </a:r>
                      <a:endParaRPr/>
                    </a:p>
                  </a:txBody>
                  <a:tcPr marT="91425" marB="91425" marR="91425" marL="91425"/>
                </a:tc>
                <a:tc>
                  <a:txBody>
                    <a:bodyPr/>
                    <a:lstStyle/>
                    <a:p>
                      <a:pPr indent="0" lvl="0" marL="0" rtl="0" algn="l">
                        <a:spcBef>
                          <a:spcPts val="0"/>
                        </a:spcBef>
                        <a:spcAft>
                          <a:spcPts val="0"/>
                        </a:spcAft>
                        <a:buNone/>
                      </a:pPr>
                      <a:r>
                        <a:rPr lang="id"/>
                        <a:t>Khannedy</a:t>
                      </a:r>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Sejarah Kotlin</a:t>
            </a:r>
            <a:endParaRPr/>
          </a:p>
        </p:txBody>
      </p:sp>
      <p:sp>
        <p:nvSpPr>
          <p:cNvPr id="111" name="Google Shape;111;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Bahasa pemrograman Kotlin dikenalkan oleh Perusahaan JetBrains pada tahun 2011</a:t>
            </a:r>
            <a:endParaRPr/>
          </a:p>
          <a:p>
            <a:pPr indent="-311150" lvl="0" marL="457200" rtl="0" algn="l">
              <a:spcBef>
                <a:spcPts val="0"/>
              </a:spcBef>
              <a:spcAft>
                <a:spcPts val="0"/>
              </a:spcAft>
              <a:buSzPts val="1300"/>
              <a:buChar char="●"/>
            </a:pPr>
            <a:r>
              <a:rPr lang="id"/>
              <a:t>Awalnya Kotlin adalah bahasa pemrograman yang berjalan diatas JVM (Java Virtual Machine)</a:t>
            </a:r>
            <a:endParaRPr/>
          </a:p>
          <a:p>
            <a:pPr indent="-311150" lvl="0" marL="457200" rtl="0" algn="l">
              <a:spcBef>
                <a:spcPts val="0"/>
              </a:spcBef>
              <a:spcAft>
                <a:spcPts val="0"/>
              </a:spcAft>
              <a:buSzPts val="1300"/>
              <a:buChar char="●"/>
            </a:pPr>
            <a:r>
              <a:rPr lang="id"/>
              <a:t>Kotlin di desain agar terintegrasi dengan Java</a:t>
            </a:r>
            <a:endParaRPr/>
          </a:p>
          <a:p>
            <a:pPr indent="-311150" lvl="0" marL="457200" rtl="0" algn="l">
              <a:spcBef>
                <a:spcPts val="0"/>
              </a:spcBef>
              <a:spcAft>
                <a:spcPts val="0"/>
              </a:spcAft>
              <a:buSzPts val="1300"/>
              <a:buChar char="●"/>
            </a:pPr>
            <a:r>
              <a:rPr lang="id"/>
              <a:t>Tahun 2017, Google mengumumkan bahwa Kotlin adalah bahasa pemrograman yang direkomendasikan untuk pengembangan aplikasi Android</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6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Array</a:t>
            </a:r>
            <a:endParaRPr/>
          </a:p>
        </p:txBody>
      </p:sp>
      <p:graphicFrame>
        <p:nvGraphicFramePr>
          <p:cNvPr id="374" name="Google Shape;374;p62"/>
          <p:cNvGraphicFramePr/>
          <p:nvPr/>
        </p:nvGraphicFramePr>
        <p:xfrm>
          <a:off x="952500" y="2190750"/>
          <a:ext cx="3000000" cy="3000000"/>
        </p:xfrm>
        <a:graphic>
          <a:graphicData uri="http://schemas.openxmlformats.org/drawingml/2006/table">
            <a:tbl>
              <a:tblPr>
                <a:noFill/>
                <a:tableStyleId>{52883744-AF7C-41AE-AD11-FD7174DBE6F6}</a:tableStyleId>
              </a:tblPr>
              <a:tblGrid>
                <a:gridCol w="3619500"/>
                <a:gridCol w="3619500"/>
              </a:tblGrid>
              <a:tr h="381000">
                <a:tc>
                  <a:txBody>
                    <a:bodyPr/>
                    <a:lstStyle/>
                    <a:p>
                      <a:pPr indent="0" lvl="0" marL="0" rtl="0" algn="l">
                        <a:spcBef>
                          <a:spcPts val="0"/>
                        </a:spcBef>
                        <a:spcAft>
                          <a:spcPts val="0"/>
                        </a:spcAft>
                        <a:buNone/>
                      </a:pPr>
                      <a:r>
                        <a:rPr lang="id"/>
                        <a:t>Operasi</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size</a:t>
                      </a:r>
                      <a:endParaRPr/>
                    </a:p>
                  </a:txBody>
                  <a:tcPr marT="91425" marB="91425" marR="91425" marL="91425"/>
                </a:tc>
                <a:tc>
                  <a:txBody>
                    <a:bodyPr/>
                    <a:lstStyle/>
                    <a:p>
                      <a:pPr indent="0" lvl="0" marL="0" rtl="0" algn="l">
                        <a:spcBef>
                          <a:spcPts val="0"/>
                        </a:spcBef>
                        <a:spcAft>
                          <a:spcPts val="0"/>
                        </a:spcAft>
                        <a:buNone/>
                      </a:pPr>
                      <a:r>
                        <a:rPr lang="id"/>
                        <a:t>Untuk mendapatkan panjang Array</a:t>
                      </a:r>
                      <a:endParaRPr/>
                    </a:p>
                  </a:txBody>
                  <a:tcPr marT="91425" marB="91425" marR="91425" marL="91425"/>
                </a:tc>
              </a:tr>
              <a:tr h="381000">
                <a:tc>
                  <a:txBody>
                    <a:bodyPr/>
                    <a:lstStyle/>
                    <a:p>
                      <a:pPr indent="0" lvl="0" marL="0" rtl="0" algn="l">
                        <a:spcBef>
                          <a:spcPts val="0"/>
                        </a:spcBef>
                        <a:spcAft>
                          <a:spcPts val="0"/>
                        </a:spcAft>
                        <a:buNone/>
                      </a:pPr>
                      <a:r>
                        <a:rPr lang="id"/>
                        <a:t>get(index)</a:t>
                      </a:r>
                      <a:endParaRPr/>
                    </a:p>
                  </a:txBody>
                  <a:tcPr marT="91425" marB="91425" marR="91425" marL="91425"/>
                </a:tc>
                <a:tc>
                  <a:txBody>
                    <a:bodyPr/>
                    <a:lstStyle/>
                    <a:p>
                      <a:pPr indent="0" lvl="0" marL="0" rtl="0" algn="l">
                        <a:spcBef>
                          <a:spcPts val="0"/>
                        </a:spcBef>
                        <a:spcAft>
                          <a:spcPts val="0"/>
                        </a:spcAft>
                        <a:buNone/>
                      </a:pPr>
                      <a:r>
                        <a:rPr lang="id"/>
                        <a:t>Mendapat data di posisi index</a:t>
                      </a:r>
                      <a:endParaRPr/>
                    </a:p>
                  </a:txBody>
                  <a:tcPr marT="91425" marB="91425" marR="91425" marL="91425"/>
                </a:tc>
              </a:tr>
              <a:tr h="381000">
                <a:tc>
                  <a:txBody>
                    <a:bodyPr/>
                    <a:lstStyle/>
                    <a:p>
                      <a:pPr indent="0" lvl="0" marL="0" rtl="0" algn="l">
                        <a:spcBef>
                          <a:spcPts val="0"/>
                        </a:spcBef>
                        <a:spcAft>
                          <a:spcPts val="0"/>
                        </a:spcAft>
                        <a:buNone/>
                      </a:pPr>
                      <a:r>
                        <a:rPr lang="id"/>
                        <a:t>[index]</a:t>
                      </a:r>
                      <a:endParaRPr/>
                    </a:p>
                  </a:txBody>
                  <a:tcPr marT="91425" marB="91425" marR="91425" marL="91425"/>
                </a:tc>
                <a:tc>
                  <a:txBody>
                    <a:bodyPr/>
                    <a:lstStyle/>
                    <a:p>
                      <a:pPr indent="0" lvl="0" marL="0" rtl="0" algn="l">
                        <a:spcBef>
                          <a:spcPts val="0"/>
                        </a:spcBef>
                        <a:spcAft>
                          <a:spcPts val="0"/>
                        </a:spcAft>
                        <a:buNone/>
                      </a:pPr>
                      <a:r>
                        <a:rPr lang="id"/>
                        <a:t>Mendapat data di posisi index</a:t>
                      </a:r>
                      <a:endParaRPr/>
                    </a:p>
                  </a:txBody>
                  <a:tcPr marT="91425" marB="91425" marR="91425" marL="91425"/>
                </a:tc>
              </a:tr>
              <a:tr h="381000">
                <a:tc>
                  <a:txBody>
                    <a:bodyPr/>
                    <a:lstStyle/>
                    <a:p>
                      <a:pPr indent="0" lvl="0" marL="0" rtl="0" algn="l">
                        <a:spcBef>
                          <a:spcPts val="0"/>
                        </a:spcBef>
                        <a:spcAft>
                          <a:spcPts val="0"/>
                        </a:spcAft>
                        <a:buNone/>
                      </a:pPr>
                      <a:r>
                        <a:rPr lang="id"/>
                        <a:t>set(index, value)</a:t>
                      </a:r>
                      <a:endParaRPr/>
                    </a:p>
                  </a:txBody>
                  <a:tcPr marT="91425" marB="91425" marR="91425" marL="91425"/>
                </a:tc>
                <a:tc>
                  <a:txBody>
                    <a:bodyPr/>
                    <a:lstStyle/>
                    <a:p>
                      <a:pPr indent="0" lvl="0" marL="0" rtl="0" algn="l">
                        <a:spcBef>
                          <a:spcPts val="0"/>
                        </a:spcBef>
                        <a:spcAft>
                          <a:spcPts val="0"/>
                        </a:spcAft>
                        <a:buNone/>
                      </a:pPr>
                      <a:r>
                        <a:rPr lang="id"/>
                        <a:t>Mengubah data di posisi index</a:t>
                      </a:r>
                      <a:endParaRPr/>
                    </a:p>
                  </a:txBody>
                  <a:tcPr marT="91425" marB="91425" marR="91425" marL="91425"/>
                </a:tc>
              </a:tr>
              <a:tr h="381000">
                <a:tc>
                  <a:txBody>
                    <a:bodyPr/>
                    <a:lstStyle/>
                    <a:p>
                      <a:pPr indent="0" lvl="0" marL="0" rtl="0" algn="l">
                        <a:spcBef>
                          <a:spcPts val="0"/>
                        </a:spcBef>
                        <a:spcAft>
                          <a:spcPts val="0"/>
                        </a:spcAft>
                        <a:buNone/>
                      </a:pPr>
                      <a:r>
                        <a:rPr lang="id"/>
                        <a:t>[index] = value</a:t>
                      </a:r>
                      <a:endParaRPr/>
                    </a:p>
                  </a:txBody>
                  <a:tcPr marT="91425" marB="91425" marR="91425" marL="91425"/>
                </a:tc>
                <a:tc>
                  <a:txBody>
                    <a:bodyPr/>
                    <a:lstStyle/>
                    <a:p>
                      <a:pPr indent="0" lvl="0" marL="0" rtl="0" algn="l">
                        <a:spcBef>
                          <a:spcPts val="0"/>
                        </a:spcBef>
                        <a:spcAft>
                          <a:spcPts val="0"/>
                        </a:spcAft>
                        <a:buNone/>
                      </a:pPr>
                      <a:r>
                        <a:rPr lang="id"/>
                        <a:t>Mengubah data di posisi index</a:t>
                      </a:r>
                      <a:endParaRPr/>
                    </a:p>
                  </a:txBody>
                  <a:tcPr marT="91425" marB="91425" marR="91425" marL="91425"/>
                </a:tc>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6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Operasi Array</a:t>
            </a:r>
            <a:endParaRPr/>
          </a:p>
        </p:txBody>
      </p:sp>
      <p:pic>
        <p:nvPicPr>
          <p:cNvPr id="380" name="Google Shape;380;p6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6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Array Nullable</a:t>
            </a:r>
            <a:endParaRPr/>
          </a:p>
        </p:txBody>
      </p:sp>
      <p:sp>
        <p:nvSpPr>
          <p:cNvPr id="386" name="Google Shape;386;p6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Secara standard data di Array di Kotlin tidak boleh null</a:t>
            </a:r>
            <a:endParaRPr/>
          </a:p>
          <a:p>
            <a:pPr indent="-311150" lvl="0" marL="457200" rtl="0" algn="l">
              <a:spcBef>
                <a:spcPts val="0"/>
              </a:spcBef>
              <a:spcAft>
                <a:spcPts val="0"/>
              </a:spcAft>
              <a:buSzPts val="1300"/>
              <a:buChar char="●"/>
            </a:pPr>
            <a:r>
              <a:rPr lang="id"/>
              <a:t>Jika kita butuh membuat Array yang datanya boleh null, kita bisa menggunakan ? (tanda tanya)</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6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Array Nullable</a:t>
            </a:r>
            <a:endParaRPr/>
          </a:p>
        </p:txBody>
      </p:sp>
      <p:pic>
        <p:nvPicPr>
          <p:cNvPr id="392" name="Google Shape;392;p65"/>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6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Range</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6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Kadang kita ingin membuat array yang berisi data yang angka berurutan</a:t>
            </a:r>
            <a:endParaRPr/>
          </a:p>
          <a:p>
            <a:pPr indent="-311150" lvl="0" marL="457200" rtl="0" algn="l">
              <a:spcBef>
                <a:spcPts val="0"/>
              </a:spcBef>
              <a:spcAft>
                <a:spcPts val="0"/>
              </a:spcAft>
              <a:buSzPts val="1300"/>
              <a:buChar char="●"/>
            </a:pPr>
            <a:r>
              <a:rPr lang="id"/>
              <a:t>Membuat array dengan jumlah data sedikit mungkin mudah, tapi bagaimana jika data angka yang berurutannya sangat banyak, misal dari 1 sampai 1000</a:t>
            </a:r>
            <a:endParaRPr/>
          </a:p>
          <a:p>
            <a:pPr indent="-311150" lvl="0" marL="457200" rtl="0" algn="l">
              <a:spcBef>
                <a:spcPts val="0"/>
              </a:spcBef>
              <a:spcAft>
                <a:spcPts val="0"/>
              </a:spcAft>
              <a:buSzPts val="1300"/>
              <a:buChar char="●"/>
            </a:pPr>
            <a:r>
              <a:rPr lang="id"/>
              <a:t>Kotlin mendukung tipe data range, yang digunakan untuk kebutuhan seperti ini</a:t>
            </a:r>
            <a:endParaRPr/>
          </a:p>
          <a:p>
            <a:pPr indent="-311150" lvl="0" marL="457200" rtl="0" algn="l">
              <a:spcBef>
                <a:spcPts val="0"/>
              </a:spcBef>
              <a:spcAft>
                <a:spcPts val="0"/>
              </a:spcAft>
              <a:buSzPts val="1300"/>
              <a:buChar char="●"/>
            </a:pPr>
            <a:r>
              <a:rPr lang="id"/>
              <a:t>Cara membuat range di Kotlin sangat mudah cukup menggunakan tanda .. (titik dua kali) :</a:t>
            </a:r>
            <a:endParaRPr/>
          </a:p>
          <a:p>
            <a:pPr indent="-298450" lvl="1" marL="914400" rtl="0" algn="l">
              <a:spcBef>
                <a:spcPts val="0"/>
              </a:spcBef>
              <a:spcAft>
                <a:spcPts val="0"/>
              </a:spcAft>
              <a:buSzPts val="1100"/>
              <a:buChar char="○"/>
            </a:pPr>
            <a:r>
              <a:rPr lang="id"/>
              <a:t>0..10 : Range dari 0 sampai 10</a:t>
            </a:r>
            <a:endParaRPr/>
          </a:p>
          <a:p>
            <a:pPr indent="-298450" lvl="1" marL="914400" rtl="0" algn="l">
              <a:spcBef>
                <a:spcPts val="0"/>
              </a:spcBef>
              <a:spcAft>
                <a:spcPts val="0"/>
              </a:spcAft>
              <a:buSzPts val="1100"/>
              <a:buChar char="○"/>
            </a:pPr>
            <a:r>
              <a:rPr lang="id"/>
              <a:t>1..100 : Range dari 1 sampai 100</a:t>
            </a:r>
            <a:endParaRPr/>
          </a:p>
        </p:txBody>
      </p:sp>
      <p:sp>
        <p:nvSpPr>
          <p:cNvPr id="403" name="Google Shape;403;p6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Tipe Data Range</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6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Range</a:t>
            </a:r>
            <a:endParaRPr/>
          </a:p>
        </p:txBody>
      </p:sp>
      <p:pic>
        <p:nvPicPr>
          <p:cNvPr id="409" name="Google Shape;409;p68"/>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6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Range</a:t>
            </a:r>
            <a:endParaRPr/>
          </a:p>
        </p:txBody>
      </p:sp>
      <p:graphicFrame>
        <p:nvGraphicFramePr>
          <p:cNvPr id="415" name="Google Shape;415;p69"/>
          <p:cNvGraphicFramePr/>
          <p:nvPr/>
        </p:nvGraphicFramePr>
        <p:xfrm>
          <a:off x="952500" y="2190750"/>
          <a:ext cx="3000000" cy="3000000"/>
        </p:xfrm>
        <a:graphic>
          <a:graphicData uri="http://schemas.openxmlformats.org/drawingml/2006/table">
            <a:tbl>
              <a:tblPr>
                <a:noFill/>
                <a:tableStyleId>{52883744-AF7C-41AE-AD11-FD7174DBE6F6}</a:tableStyleId>
              </a:tblPr>
              <a:tblGrid>
                <a:gridCol w="3619500"/>
                <a:gridCol w="3619500"/>
              </a:tblGrid>
              <a:tr h="381000">
                <a:tc>
                  <a:txBody>
                    <a:bodyPr/>
                    <a:lstStyle/>
                    <a:p>
                      <a:pPr indent="0" lvl="0" marL="0" rtl="0" algn="l">
                        <a:spcBef>
                          <a:spcPts val="0"/>
                        </a:spcBef>
                        <a:spcAft>
                          <a:spcPts val="0"/>
                        </a:spcAft>
                        <a:buNone/>
                      </a:pPr>
                      <a:r>
                        <a:rPr lang="id"/>
                        <a:t>Operasi</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count()</a:t>
                      </a:r>
                      <a:endParaRPr/>
                    </a:p>
                  </a:txBody>
                  <a:tcPr marT="91425" marB="91425" marR="91425" marL="91425"/>
                </a:tc>
                <a:tc>
                  <a:txBody>
                    <a:bodyPr/>
                    <a:lstStyle/>
                    <a:p>
                      <a:pPr indent="0" lvl="0" marL="0" rtl="0" algn="l">
                        <a:spcBef>
                          <a:spcPts val="0"/>
                        </a:spcBef>
                        <a:spcAft>
                          <a:spcPts val="0"/>
                        </a:spcAft>
                        <a:buNone/>
                      </a:pPr>
                      <a:r>
                        <a:rPr lang="id"/>
                        <a:t>Mendapatkan total data di range</a:t>
                      </a:r>
                      <a:endParaRPr/>
                    </a:p>
                  </a:txBody>
                  <a:tcPr marT="91425" marB="91425" marR="91425" marL="91425"/>
                </a:tc>
              </a:tr>
              <a:tr h="381000">
                <a:tc>
                  <a:txBody>
                    <a:bodyPr/>
                    <a:lstStyle/>
                    <a:p>
                      <a:pPr indent="0" lvl="0" marL="0" rtl="0" algn="l">
                        <a:spcBef>
                          <a:spcPts val="0"/>
                        </a:spcBef>
                        <a:spcAft>
                          <a:spcPts val="0"/>
                        </a:spcAft>
                        <a:buNone/>
                      </a:pPr>
                      <a:r>
                        <a:rPr lang="id"/>
                        <a:t>contains(value)</a:t>
                      </a:r>
                      <a:endParaRPr/>
                    </a:p>
                  </a:txBody>
                  <a:tcPr marT="91425" marB="91425" marR="91425" marL="91425"/>
                </a:tc>
                <a:tc>
                  <a:txBody>
                    <a:bodyPr/>
                    <a:lstStyle/>
                    <a:p>
                      <a:pPr indent="0" lvl="0" marL="0" rtl="0" algn="l">
                        <a:spcBef>
                          <a:spcPts val="0"/>
                        </a:spcBef>
                        <a:spcAft>
                          <a:spcPts val="0"/>
                        </a:spcAft>
                        <a:buNone/>
                      </a:pPr>
                      <a:r>
                        <a:rPr lang="id"/>
                        <a:t>Mengecek apakah terdapat value tersebut</a:t>
                      </a:r>
                      <a:endParaRPr/>
                    </a:p>
                  </a:txBody>
                  <a:tcPr marT="91425" marB="91425" marR="91425" marL="91425"/>
                </a:tc>
              </a:tr>
              <a:tr h="381000">
                <a:tc>
                  <a:txBody>
                    <a:bodyPr/>
                    <a:lstStyle/>
                    <a:p>
                      <a:pPr indent="0" lvl="0" marL="0" rtl="0" algn="l">
                        <a:spcBef>
                          <a:spcPts val="0"/>
                        </a:spcBef>
                        <a:spcAft>
                          <a:spcPts val="0"/>
                        </a:spcAft>
                        <a:buNone/>
                      </a:pPr>
                      <a:r>
                        <a:rPr lang="id"/>
                        <a:t>first</a:t>
                      </a:r>
                      <a:endParaRPr/>
                    </a:p>
                  </a:txBody>
                  <a:tcPr marT="91425" marB="91425" marR="91425" marL="91425"/>
                </a:tc>
                <a:tc>
                  <a:txBody>
                    <a:bodyPr/>
                    <a:lstStyle/>
                    <a:p>
                      <a:pPr indent="0" lvl="0" marL="0" rtl="0" algn="l">
                        <a:spcBef>
                          <a:spcPts val="0"/>
                        </a:spcBef>
                        <a:spcAft>
                          <a:spcPts val="0"/>
                        </a:spcAft>
                        <a:buNone/>
                      </a:pPr>
                      <a:r>
                        <a:rPr lang="id"/>
                        <a:t>Mendapatkan nilai pertama</a:t>
                      </a:r>
                      <a:endParaRPr/>
                    </a:p>
                  </a:txBody>
                  <a:tcPr marT="91425" marB="91425" marR="91425" marL="91425"/>
                </a:tc>
              </a:tr>
              <a:tr h="381000">
                <a:tc>
                  <a:txBody>
                    <a:bodyPr/>
                    <a:lstStyle/>
                    <a:p>
                      <a:pPr indent="0" lvl="0" marL="0" rtl="0" algn="l">
                        <a:spcBef>
                          <a:spcPts val="0"/>
                        </a:spcBef>
                        <a:spcAft>
                          <a:spcPts val="0"/>
                        </a:spcAft>
                        <a:buNone/>
                      </a:pPr>
                      <a:r>
                        <a:rPr lang="id"/>
                        <a:t>last</a:t>
                      </a:r>
                      <a:endParaRPr/>
                    </a:p>
                  </a:txBody>
                  <a:tcPr marT="91425" marB="91425" marR="91425" marL="91425"/>
                </a:tc>
                <a:tc>
                  <a:txBody>
                    <a:bodyPr/>
                    <a:lstStyle/>
                    <a:p>
                      <a:pPr indent="0" lvl="0" marL="0" rtl="0" algn="l">
                        <a:spcBef>
                          <a:spcPts val="0"/>
                        </a:spcBef>
                        <a:spcAft>
                          <a:spcPts val="0"/>
                        </a:spcAft>
                        <a:buNone/>
                      </a:pPr>
                      <a:r>
                        <a:rPr lang="id"/>
                        <a:t>Mendapatkan nilai terakhir</a:t>
                      </a:r>
                      <a:endParaRPr/>
                    </a:p>
                  </a:txBody>
                  <a:tcPr marT="91425" marB="91425" marR="91425" marL="91425"/>
                </a:tc>
              </a:tr>
              <a:tr h="381000">
                <a:tc>
                  <a:txBody>
                    <a:bodyPr/>
                    <a:lstStyle/>
                    <a:p>
                      <a:pPr indent="0" lvl="0" marL="0" rtl="0" algn="l">
                        <a:spcBef>
                          <a:spcPts val="0"/>
                        </a:spcBef>
                        <a:spcAft>
                          <a:spcPts val="0"/>
                        </a:spcAft>
                        <a:buNone/>
                      </a:pPr>
                      <a:r>
                        <a:rPr lang="id"/>
                        <a:t>step</a:t>
                      </a:r>
                      <a:endParaRPr/>
                    </a:p>
                  </a:txBody>
                  <a:tcPr marT="91425" marB="91425" marR="91425" marL="91425"/>
                </a:tc>
                <a:tc>
                  <a:txBody>
                    <a:bodyPr/>
                    <a:lstStyle/>
                    <a:p>
                      <a:pPr indent="0" lvl="0" marL="0" rtl="0" algn="l">
                        <a:spcBef>
                          <a:spcPts val="0"/>
                        </a:spcBef>
                        <a:spcAft>
                          <a:spcPts val="0"/>
                        </a:spcAft>
                        <a:buNone/>
                      </a:pPr>
                      <a:r>
                        <a:rPr lang="id"/>
                        <a:t>Mendapatkan nilai tiap kenaikan</a:t>
                      </a:r>
                      <a:endParaRPr/>
                    </a:p>
                  </a:txBody>
                  <a:tcPr marT="91425" marB="91425" marR="91425" marL="91425"/>
                </a:tc>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7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Range Terbalik</a:t>
            </a:r>
            <a:endParaRPr/>
          </a:p>
        </p:txBody>
      </p:sp>
      <p:pic>
        <p:nvPicPr>
          <p:cNvPr id="421" name="Google Shape;421;p70"/>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7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Range Dengan Step</a:t>
            </a:r>
            <a:endParaRPr/>
          </a:p>
        </p:txBody>
      </p:sp>
      <p:pic>
        <p:nvPicPr>
          <p:cNvPr id="427" name="Google Shape;427;p71"/>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Kenapa Belajar Kotlin?</a:t>
            </a:r>
            <a:endParaRPr/>
          </a:p>
        </p:txBody>
      </p:sp>
      <p:sp>
        <p:nvSpPr>
          <p:cNvPr id="117" name="Google Shape;117;p1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Java adalah bahasa pemrograman paling populer di dunia</a:t>
            </a:r>
            <a:endParaRPr/>
          </a:p>
          <a:p>
            <a:pPr indent="-311150" lvl="0" marL="457200" rtl="0" algn="l">
              <a:spcBef>
                <a:spcPts val="0"/>
              </a:spcBef>
              <a:spcAft>
                <a:spcPts val="0"/>
              </a:spcAft>
              <a:buSzPts val="1300"/>
              <a:buChar char="●"/>
            </a:pPr>
            <a:r>
              <a:rPr lang="id"/>
              <a:t>Ekosistem teknologi pendukung Java sudah sangat besar dan dewasa</a:t>
            </a:r>
            <a:endParaRPr/>
          </a:p>
          <a:p>
            <a:pPr indent="-311150" lvl="0" marL="457200" rtl="0" algn="l">
              <a:spcBef>
                <a:spcPts val="0"/>
              </a:spcBef>
              <a:spcAft>
                <a:spcPts val="0"/>
              </a:spcAft>
              <a:buSzPts val="1300"/>
              <a:buChar char="●"/>
            </a:pPr>
            <a:r>
              <a:rPr lang="id"/>
              <a:t>Kotlin adalah bahasa pemrograman yang dapat berjalan diatas JVM</a:t>
            </a:r>
            <a:endParaRPr/>
          </a:p>
          <a:p>
            <a:pPr indent="-311150" lvl="0" marL="457200" rtl="0" algn="l">
              <a:spcBef>
                <a:spcPts val="0"/>
              </a:spcBef>
              <a:spcAft>
                <a:spcPts val="0"/>
              </a:spcAft>
              <a:buSzPts val="1300"/>
              <a:buChar char="●"/>
            </a:pPr>
            <a:r>
              <a:rPr lang="id"/>
              <a:t>Bahasa pemrograman Kotlin lebih elegan dan sederhana dibanding Java</a:t>
            </a:r>
            <a:endParaRPr/>
          </a:p>
          <a:p>
            <a:pPr indent="-311150" lvl="0" marL="457200" rtl="0" algn="l">
              <a:spcBef>
                <a:spcPts val="0"/>
              </a:spcBef>
              <a:spcAft>
                <a:spcPts val="0"/>
              </a:spcAft>
              <a:buSzPts val="1300"/>
              <a:buChar char="●"/>
            </a:pPr>
            <a:r>
              <a:rPr lang="id"/>
              <a:t>Kotlin menjadi bahasa pemrograman utama untuk pengembangan aplikasi Android</a:t>
            </a:r>
            <a:endParaRPr/>
          </a:p>
          <a:p>
            <a:pPr indent="-311150" lvl="0" marL="457200" rtl="0" algn="l">
              <a:spcBef>
                <a:spcPts val="0"/>
              </a:spcBef>
              <a:spcAft>
                <a:spcPts val="0"/>
              </a:spcAft>
              <a:buSzPts val="1300"/>
              <a:buChar char="●"/>
            </a:pPr>
            <a:r>
              <a:rPr lang="id"/>
              <a:t>Spring (framework backend Java terpopuler) sekarang sudah mendukung Kotlin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7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Matematika</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7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Matematika</a:t>
            </a:r>
            <a:endParaRPr/>
          </a:p>
        </p:txBody>
      </p:sp>
      <p:graphicFrame>
        <p:nvGraphicFramePr>
          <p:cNvPr id="438" name="Google Shape;438;p73"/>
          <p:cNvGraphicFramePr/>
          <p:nvPr/>
        </p:nvGraphicFramePr>
        <p:xfrm>
          <a:off x="952500" y="2170050"/>
          <a:ext cx="3000000" cy="3000000"/>
        </p:xfrm>
        <a:graphic>
          <a:graphicData uri="http://schemas.openxmlformats.org/drawingml/2006/table">
            <a:tbl>
              <a:tblPr>
                <a:noFill/>
                <a:tableStyleId>{52883744-AF7C-41AE-AD11-FD7174DBE6F6}</a:tableStyleId>
              </a:tblPr>
              <a:tblGrid>
                <a:gridCol w="3619500"/>
                <a:gridCol w="3619500"/>
              </a:tblGrid>
              <a:tr h="381000">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Penjumlahan</a:t>
                      </a:r>
                      <a:endParaRPr/>
                    </a:p>
                  </a:txBody>
                  <a:tcPr marT="91425" marB="91425" marR="91425" marL="91425"/>
                </a:tc>
              </a:tr>
              <a:tr h="381000">
                <a:tc>
                  <a:txBody>
                    <a:bodyPr/>
                    <a:lstStyle/>
                    <a:p>
                      <a:pPr indent="0" lvl="0" marL="0" rtl="0" algn="l">
                        <a:spcBef>
                          <a:spcPts val="0"/>
                        </a:spcBef>
                        <a:spcAft>
                          <a:spcPts val="0"/>
                        </a:spcAft>
                        <a:buNone/>
                      </a:pPr>
                      <a:r>
                        <a:rPr lang="id"/>
                        <a:t>- </a:t>
                      </a:r>
                      <a:endParaRPr/>
                    </a:p>
                  </a:txBody>
                  <a:tcPr marT="91425" marB="91425" marR="91425" marL="91425"/>
                </a:tc>
                <a:tc>
                  <a:txBody>
                    <a:bodyPr/>
                    <a:lstStyle/>
                    <a:p>
                      <a:pPr indent="0" lvl="0" marL="0" rtl="0" algn="l">
                        <a:spcBef>
                          <a:spcPts val="0"/>
                        </a:spcBef>
                        <a:spcAft>
                          <a:spcPts val="0"/>
                        </a:spcAft>
                        <a:buNone/>
                      </a:pPr>
                      <a:r>
                        <a:rPr lang="id"/>
                        <a:t>Pengurangan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Perkalian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Pembagian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Sisa Pembagian</a:t>
                      </a:r>
                      <a:endParaRPr/>
                    </a:p>
                  </a:txBody>
                  <a:tcPr marT="91425" marB="91425" marR="91425" marL="91425"/>
                </a:tc>
              </a:tr>
            </a:tbl>
          </a:graphicData>
        </a:graphic>
      </p:graphicFrame>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7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Contoh Operasi Matematika</a:t>
            </a:r>
            <a:endParaRPr/>
          </a:p>
        </p:txBody>
      </p:sp>
      <p:pic>
        <p:nvPicPr>
          <p:cNvPr id="444" name="Google Shape;444;p74"/>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7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Augmented Assignments</a:t>
            </a:r>
            <a:endParaRPr/>
          </a:p>
        </p:txBody>
      </p:sp>
      <p:graphicFrame>
        <p:nvGraphicFramePr>
          <p:cNvPr id="450" name="Google Shape;450;p75"/>
          <p:cNvGraphicFramePr/>
          <p:nvPr/>
        </p:nvGraphicFramePr>
        <p:xfrm>
          <a:off x="952500" y="2170050"/>
          <a:ext cx="3000000" cy="3000000"/>
        </p:xfrm>
        <a:graphic>
          <a:graphicData uri="http://schemas.openxmlformats.org/drawingml/2006/table">
            <a:tbl>
              <a:tblPr>
                <a:noFill/>
                <a:tableStyleId>{52883744-AF7C-41AE-AD11-FD7174DBE6F6}</a:tableStyleId>
              </a:tblPr>
              <a:tblGrid>
                <a:gridCol w="3619500"/>
                <a:gridCol w="3619500"/>
              </a:tblGrid>
              <a:tr h="381000">
                <a:tc>
                  <a:txBody>
                    <a:bodyPr/>
                    <a:lstStyle/>
                    <a:p>
                      <a:pPr indent="0" lvl="0" marL="0" rtl="0" algn="l">
                        <a:spcBef>
                          <a:spcPts val="0"/>
                        </a:spcBef>
                        <a:spcAft>
                          <a:spcPts val="0"/>
                        </a:spcAft>
                        <a:buNone/>
                      </a:pPr>
                      <a:r>
                        <a:rPr lang="id"/>
                        <a:t>Operasi Matematika</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Augmented Assignments</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 = a + 10</a:t>
                      </a:r>
                      <a:endParaRPr/>
                    </a:p>
                  </a:txBody>
                  <a:tcPr marT="91425" marB="91425" marR="91425" marL="91425"/>
                </a:tc>
                <a:tc>
                  <a:txBody>
                    <a:bodyPr/>
                    <a:lstStyle/>
                    <a:p>
                      <a:pPr indent="0" lvl="0" marL="0" rtl="0" algn="l">
                        <a:spcBef>
                          <a:spcPts val="0"/>
                        </a:spcBef>
                        <a:spcAft>
                          <a:spcPts val="0"/>
                        </a:spcAft>
                        <a:buNone/>
                      </a:pPr>
                      <a:r>
                        <a:rPr lang="id"/>
                        <a:t>a += 10</a:t>
                      </a:r>
                      <a:endParaRPr/>
                    </a:p>
                  </a:txBody>
                  <a:tcPr marT="91425" marB="91425" marR="91425" marL="91425"/>
                </a:tc>
              </a:tr>
              <a:tr h="381000">
                <a:tc>
                  <a:txBody>
                    <a:bodyPr/>
                    <a:lstStyle/>
                    <a:p>
                      <a:pPr indent="0" lvl="0" marL="0" rtl="0" algn="l">
                        <a:spcBef>
                          <a:spcPts val="0"/>
                        </a:spcBef>
                        <a:spcAft>
                          <a:spcPts val="0"/>
                        </a:spcAft>
                        <a:buNone/>
                      </a:pPr>
                      <a:r>
                        <a:rPr lang="id"/>
                        <a:t>a = a - 10</a:t>
                      </a:r>
                      <a:r>
                        <a:rPr lang="id"/>
                        <a:t> </a:t>
                      </a:r>
                      <a:endParaRPr/>
                    </a:p>
                  </a:txBody>
                  <a:tcPr marT="91425" marB="91425" marR="91425" marL="91425"/>
                </a:tc>
                <a:tc>
                  <a:txBody>
                    <a:bodyPr/>
                    <a:lstStyle/>
                    <a:p>
                      <a:pPr indent="0" lvl="0" marL="0" rtl="0" algn="l">
                        <a:spcBef>
                          <a:spcPts val="0"/>
                        </a:spcBef>
                        <a:spcAft>
                          <a:spcPts val="0"/>
                        </a:spcAft>
                        <a:buNone/>
                      </a:pPr>
                      <a:r>
                        <a:rPr lang="id"/>
                        <a:t>a -= 10</a:t>
                      </a:r>
                      <a:endParaRPr/>
                    </a:p>
                  </a:txBody>
                  <a:tcPr marT="91425" marB="91425" marR="91425" marL="91425"/>
                </a:tc>
              </a:tr>
              <a:tr h="381000">
                <a:tc>
                  <a:txBody>
                    <a:bodyPr/>
                    <a:lstStyle/>
                    <a:p>
                      <a:pPr indent="0" lvl="0" marL="0" rtl="0" algn="l">
                        <a:spcBef>
                          <a:spcPts val="0"/>
                        </a:spcBef>
                        <a:spcAft>
                          <a:spcPts val="0"/>
                        </a:spcAft>
                        <a:buNone/>
                      </a:pPr>
                      <a:r>
                        <a:rPr lang="id"/>
                        <a:t>a = a * 10</a:t>
                      </a:r>
                      <a:endParaRPr/>
                    </a:p>
                  </a:txBody>
                  <a:tcPr marT="91425" marB="91425" marR="91425" marL="91425"/>
                </a:tc>
                <a:tc>
                  <a:txBody>
                    <a:bodyPr/>
                    <a:lstStyle/>
                    <a:p>
                      <a:pPr indent="0" lvl="0" marL="0" rtl="0" algn="l">
                        <a:spcBef>
                          <a:spcPts val="0"/>
                        </a:spcBef>
                        <a:spcAft>
                          <a:spcPts val="0"/>
                        </a:spcAft>
                        <a:buNone/>
                      </a:pPr>
                      <a:r>
                        <a:rPr lang="id"/>
                        <a:t>a *= 10</a:t>
                      </a:r>
                      <a:endParaRPr/>
                    </a:p>
                  </a:txBody>
                  <a:tcPr marT="91425" marB="91425" marR="91425" marL="91425"/>
                </a:tc>
              </a:tr>
              <a:tr h="381000">
                <a:tc>
                  <a:txBody>
                    <a:bodyPr/>
                    <a:lstStyle/>
                    <a:p>
                      <a:pPr indent="0" lvl="0" marL="0" rtl="0" algn="l">
                        <a:spcBef>
                          <a:spcPts val="0"/>
                        </a:spcBef>
                        <a:spcAft>
                          <a:spcPts val="0"/>
                        </a:spcAft>
                        <a:buNone/>
                      </a:pPr>
                      <a:r>
                        <a:rPr lang="id"/>
                        <a:t>a = a / 10</a:t>
                      </a:r>
                      <a:endParaRPr/>
                    </a:p>
                  </a:txBody>
                  <a:tcPr marT="91425" marB="91425" marR="91425" marL="91425"/>
                </a:tc>
                <a:tc>
                  <a:txBody>
                    <a:bodyPr/>
                    <a:lstStyle/>
                    <a:p>
                      <a:pPr indent="0" lvl="0" marL="0" rtl="0" algn="l">
                        <a:spcBef>
                          <a:spcPts val="0"/>
                        </a:spcBef>
                        <a:spcAft>
                          <a:spcPts val="0"/>
                        </a:spcAft>
                        <a:buNone/>
                      </a:pPr>
                      <a:r>
                        <a:rPr lang="id"/>
                        <a:t>a /= 10</a:t>
                      </a:r>
                      <a:endParaRPr/>
                    </a:p>
                  </a:txBody>
                  <a:tcPr marT="91425" marB="91425" marR="91425" marL="91425"/>
                </a:tc>
              </a:tr>
              <a:tr h="381000">
                <a:tc>
                  <a:txBody>
                    <a:bodyPr/>
                    <a:lstStyle/>
                    <a:p>
                      <a:pPr indent="0" lvl="0" marL="0" rtl="0" algn="l">
                        <a:spcBef>
                          <a:spcPts val="0"/>
                        </a:spcBef>
                        <a:spcAft>
                          <a:spcPts val="0"/>
                        </a:spcAft>
                        <a:buNone/>
                      </a:pPr>
                      <a:r>
                        <a:rPr lang="id"/>
                        <a:t>a = a % 10</a:t>
                      </a:r>
                      <a:endParaRPr/>
                    </a:p>
                  </a:txBody>
                  <a:tcPr marT="91425" marB="91425" marR="91425" marL="91425"/>
                </a:tc>
                <a:tc>
                  <a:txBody>
                    <a:bodyPr/>
                    <a:lstStyle/>
                    <a:p>
                      <a:pPr indent="0" lvl="0" marL="0" rtl="0" algn="l">
                        <a:spcBef>
                          <a:spcPts val="0"/>
                        </a:spcBef>
                        <a:spcAft>
                          <a:spcPts val="0"/>
                        </a:spcAft>
                        <a:buNone/>
                      </a:pPr>
                      <a:r>
                        <a:rPr lang="id"/>
                        <a:t>a %= 10</a:t>
                      </a:r>
                      <a:endParaRPr/>
                    </a:p>
                  </a:txBody>
                  <a:tcPr marT="91425" marB="91425" marR="91425" marL="91425"/>
                </a:tc>
              </a:tr>
            </a:tbl>
          </a:graphicData>
        </a:graphic>
      </p:graphicFrame>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7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Unary Operator</a:t>
            </a:r>
            <a:endParaRPr/>
          </a:p>
        </p:txBody>
      </p:sp>
      <p:graphicFrame>
        <p:nvGraphicFramePr>
          <p:cNvPr id="456" name="Google Shape;456;p76"/>
          <p:cNvGraphicFramePr/>
          <p:nvPr/>
        </p:nvGraphicFramePr>
        <p:xfrm>
          <a:off x="952500" y="2170050"/>
          <a:ext cx="3000000" cy="3000000"/>
        </p:xfrm>
        <a:graphic>
          <a:graphicData uri="http://schemas.openxmlformats.org/drawingml/2006/table">
            <a:tbl>
              <a:tblPr>
                <a:noFill/>
                <a:tableStyleId>{52883744-AF7C-41AE-AD11-FD7174DBE6F6}</a:tableStyleId>
              </a:tblPr>
              <a:tblGrid>
                <a:gridCol w="3619500"/>
                <a:gridCol w="3619500"/>
              </a:tblGrid>
              <a:tr h="381000">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a = a + 1</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a = a - 1</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Negative</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Positive</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Boolean kebalikan</a:t>
                      </a:r>
                      <a:endParaRPr/>
                    </a:p>
                  </a:txBody>
                  <a:tcPr marT="91425" marB="91425" marR="91425" marL="91425"/>
                </a:tc>
              </a:tr>
            </a:tbl>
          </a:graphicData>
        </a:graphic>
      </p:graphicFrame>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7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Perbandingan</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7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Perbandingan</a:t>
            </a:r>
            <a:endParaRPr/>
          </a:p>
        </p:txBody>
      </p:sp>
      <p:sp>
        <p:nvSpPr>
          <p:cNvPr id="467" name="Google Shape;467;p7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Operasi perbandingan adalah operasi untuk membandingkan dua buah data</a:t>
            </a:r>
            <a:endParaRPr/>
          </a:p>
          <a:p>
            <a:pPr indent="-311150" lvl="0" marL="457200" rtl="0" algn="l">
              <a:spcBef>
                <a:spcPts val="0"/>
              </a:spcBef>
              <a:spcAft>
                <a:spcPts val="0"/>
              </a:spcAft>
              <a:buSzPts val="1300"/>
              <a:buChar char="●"/>
            </a:pPr>
            <a:r>
              <a:rPr lang="id"/>
              <a:t>Operasi perbandingan adalah operasi yang menghasilkan nilai boolean (benar atau salah)</a:t>
            </a:r>
            <a:endParaRPr/>
          </a:p>
          <a:p>
            <a:pPr indent="-311150" lvl="0" marL="457200" rtl="0" algn="l">
              <a:spcBef>
                <a:spcPts val="0"/>
              </a:spcBef>
              <a:spcAft>
                <a:spcPts val="0"/>
              </a:spcAft>
              <a:buSzPts val="1300"/>
              <a:buChar char="●"/>
            </a:pPr>
            <a:r>
              <a:rPr lang="id"/>
              <a:t>Jika hasil operasinya adalah benar, maka nilainya adalah true</a:t>
            </a:r>
            <a:endParaRPr/>
          </a:p>
          <a:p>
            <a:pPr indent="-311150" lvl="0" marL="457200" rtl="0" algn="l">
              <a:spcBef>
                <a:spcPts val="0"/>
              </a:spcBef>
              <a:spcAft>
                <a:spcPts val="0"/>
              </a:spcAft>
              <a:buSzPts val="1300"/>
              <a:buChar char="●"/>
            </a:pPr>
            <a:r>
              <a:rPr lang="id"/>
              <a:t>Jika hasil operasinya adalah salah, maka nilainya adalah false</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7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Perbandingan</a:t>
            </a:r>
            <a:endParaRPr/>
          </a:p>
        </p:txBody>
      </p:sp>
      <p:graphicFrame>
        <p:nvGraphicFramePr>
          <p:cNvPr id="473" name="Google Shape;473;p79"/>
          <p:cNvGraphicFramePr/>
          <p:nvPr/>
        </p:nvGraphicFramePr>
        <p:xfrm>
          <a:off x="952500" y="2088350"/>
          <a:ext cx="3000000" cy="3000000"/>
        </p:xfrm>
        <a:graphic>
          <a:graphicData uri="http://schemas.openxmlformats.org/drawingml/2006/table">
            <a:tbl>
              <a:tblPr>
                <a:noFill/>
                <a:tableStyleId>{52883744-AF7C-41AE-AD11-FD7174DBE6F6}</a:tableStyleId>
              </a:tblPr>
              <a:tblGrid>
                <a:gridCol w="3619500"/>
                <a:gridCol w="3619500"/>
              </a:tblGrid>
              <a:tr h="381000">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&gt;</a:t>
                      </a:r>
                      <a:endParaRPr/>
                    </a:p>
                  </a:txBody>
                  <a:tcPr marT="91425" marB="91425" marR="91425" marL="91425"/>
                </a:tc>
                <a:tc>
                  <a:txBody>
                    <a:bodyPr/>
                    <a:lstStyle/>
                    <a:p>
                      <a:pPr indent="0" lvl="0" marL="0" rtl="0" algn="l">
                        <a:spcBef>
                          <a:spcPts val="0"/>
                        </a:spcBef>
                        <a:spcAft>
                          <a:spcPts val="0"/>
                        </a:spcAft>
                        <a:buNone/>
                      </a:pPr>
                      <a:r>
                        <a:rPr lang="id"/>
                        <a:t>Lebih Dari</a:t>
                      </a:r>
                      <a:endParaRPr/>
                    </a:p>
                  </a:txBody>
                  <a:tcPr marT="91425" marB="91425" marR="91425" marL="91425"/>
                </a:tc>
              </a:tr>
              <a:tr h="381000">
                <a:tc>
                  <a:txBody>
                    <a:bodyPr/>
                    <a:lstStyle/>
                    <a:p>
                      <a:pPr indent="0" lvl="0" marL="0" rtl="0" algn="l">
                        <a:spcBef>
                          <a:spcPts val="0"/>
                        </a:spcBef>
                        <a:spcAft>
                          <a:spcPts val="0"/>
                        </a:spcAft>
                        <a:buNone/>
                      </a:pPr>
                      <a:r>
                        <a:rPr lang="id"/>
                        <a:t>&lt;</a:t>
                      </a:r>
                      <a:endParaRPr/>
                    </a:p>
                  </a:txBody>
                  <a:tcPr marT="91425" marB="91425" marR="91425" marL="91425"/>
                </a:tc>
                <a:tc>
                  <a:txBody>
                    <a:bodyPr/>
                    <a:lstStyle/>
                    <a:p>
                      <a:pPr indent="0" lvl="0" marL="0" rtl="0" algn="l">
                        <a:spcBef>
                          <a:spcPts val="0"/>
                        </a:spcBef>
                        <a:spcAft>
                          <a:spcPts val="0"/>
                        </a:spcAft>
                        <a:buNone/>
                      </a:pPr>
                      <a:r>
                        <a:rPr lang="id"/>
                        <a:t>Kurang Dari</a:t>
                      </a:r>
                      <a:endParaRPr/>
                    </a:p>
                  </a:txBody>
                  <a:tcPr marT="91425" marB="91425" marR="91425" marL="91425"/>
                </a:tc>
              </a:tr>
              <a:tr h="381000">
                <a:tc>
                  <a:txBody>
                    <a:bodyPr/>
                    <a:lstStyle/>
                    <a:p>
                      <a:pPr indent="0" lvl="0" marL="0" rtl="0" algn="l">
                        <a:spcBef>
                          <a:spcPts val="0"/>
                        </a:spcBef>
                        <a:spcAft>
                          <a:spcPts val="0"/>
                        </a:spcAft>
                        <a:buNone/>
                      </a:pPr>
                      <a:r>
                        <a:rPr lang="id"/>
                        <a:t>&gt;=</a:t>
                      </a:r>
                      <a:endParaRPr/>
                    </a:p>
                  </a:txBody>
                  <a:tcPr marT="91425" marB="91425" marR="91425" marL="91425"/>
                </a:tc>
                <a:tc>
                  <a:txBody>
                    <a:bodyPr/>
                    <a:lstStyle/>
                    <a:p>
                      <a:pPr indent="0" lvl="0" marL="0" rtl="0" algn="l">
                        <a:spcBef>
                          <a:spcPts val="0"/>
                        </a:spcBef>
                        <a:spcAft>
                          <a:spcPts val="0"/>
                        </a:spcAft>
                        <a:buNone/>
                      </a:pPr>
                      <a:r>
                        <a:rPr lang="id"/>
                        <a:t>Lebih Dari Sama Dengan</a:t>
                      </a:r>
                      <a:endParaRPr/>
                    </a:p>
                  </a:txBody>
                  <a:tcPr marT="91425" marB="91425" marR="91425" marL="91425"/>
                </a:tc>
              </a:tr>
              <a:tr h="381000">
                <a:tc>
                  <a:txBody>
                    <a:bodyPr/>
                    <a:lstStyle/>
                    <a:p>
                      <a:pPr indent="0" lvl="0" marL="0" rtl="0" algn="l">
                        <a:spcBef>
                          <a:spcPts val="0"/>
                        </a:spcBef>
                        <a:spcAft>
                          <a:spcPts val="0"/>
                        </a:spcAft>
                        <a:buNone/>
                      </a:pPr>
                      <a:r>
                        <a:rPr lang="id"/>
                        <a:t>&lt;= </a:t>
                      </a:r>
                      <a:endParaRPr/>
                    </a:p>
                  </a:txBody>
                  <a:tcPr marT="91425" marB="91425" marR="91425" marL="91425"/>
                </a:tc>
                <a:tc>
                  <a:txBody>
                    <a:bodyPr/>
                    <a:lstStyle/>
                    <a:p>
                      <a:pPr indent="0" lvl="0" marL="0" rtl="0" algn="l">
                        <a:spcBef>
                          <a:spcPts val="0"/>
                        </a:spcBef>
                        <a:spcAft>
                          <a:spcPts val="0"/>
                        </a:spcAft>
                        <a:buNone/>
                      </a:pPr>
                      <a:r>
                        <a:rPr lang="id"/>
                        <a:t>Kurang Dari Sama Dengan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Sama Dengan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Tidak Sama Dengan</a:t>
                      </a:r>
                      <a:endParaRPr/>
                    </a:p>
                  </a:txBody>
                  <a:tcPr marT="91425" marB="91425" marR="91425" marL="91425"/>
                </a:tc>
              </a:tr>
            </a:tbl>
          </a:graphicData>
        </a:graphic>
      </p:graphicFrame>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8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Operator Perbandingan</a:t>
            </a:r>
            <a:endParaRPr/>
          </a:p>
        </p:txBody>
      </p:sp>
      <p:pic>
        <p:nvPicPr>
          <p:cNvPr id="479" name="Google Shape;479;p80"/>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8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Boolean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Software Development Kit</a:t>
            </a:r>
            <a:endParaRPr/>
          </a:p>
        </p:txBody>
      </p:sp>
      <p:sp>
        <p:nvSpPr>
          <p:cNvPr id="123" name="Google Shape;123;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SDK adalah perangkat lunak yang digunakan untuk proses development</a:t>
            </a:r>
            <a:endParaRPr/>
          </a:p>
          <a:p>
            <a:pPr indent="-311150" lvl="0" marL="457200" rtl="0" algn="l">
              <a:spcBef>
                <a:spcPts val="0"/>
              </a:spcBef>
              <a:spcAft>
                <a:spcPts val="0"/>
              </a:spcAft>
              <a:buSzPts val="1300"/>
              <a:buChar char="●"/>
            </a:pPr>
            <a:r>
              <a:rPr lang="id"/>
              <a:t>SDK digunakan untuk melakukan kompilasi kode program Kotlin dan menjalankan kode program Kotlin</a:t>
            </a:r>
            <a:endParaRPr/>
          </a:p>
          <a:p>
            <a:pPr indent="-311150" lvl="0" marL="457200" rtl="0" algn="l">
              <a:spcBef>
                <a:spcPts val="0"/>
              </a:spcBef>
              <a:spcAft>
                <a:spcPts val="0"/>
              </a:spcAft>
              <a:buSzPts val="1300"/>
              <a:buChar char="●"/>
            </a:pPr>
            <a:r>
              <a:rPr lang="id"/>
              <a:t>Java Development Kit versi 8 keatas</a:t>
            </a:r>
            <a:endParaRPr/>
          </a:p>
          <a:p>
            <a:pPr indent="-311150" lvl="0" marL="457200" rtl="0" algn="l">
              <a:spcBef>
                <a:spcPts val="0"/>
              </a:spcBef>
              <a:spcAft>
                <a:spcPts val="0"/>
              </a:spcAft>
              <a:buSzPts val="1300"/>
              <a:buChar char="●"/>
            </a:pPr>
            <a:r>
              <a:rPr lang="id" sz="1100" u="sng">
                <a:solidFill>
                  <a:schemeClr val="hlink"/>
                </a:solidFill>
                <a:latin typeface="Arial"/>
                <a:ea typeface="Arial"/>
                <a:cs typeface="Arial"/>
                <a:sym typeface="Arial"/>
                <a:hlinkClick r:id="rId3"/>
              </a:rPr>
              <a:t>https://jdk.java.net/</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8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Operator Logika</a:t>
            </a:r>
            <a:endParaRPr/>
          </a:p>
        </p:txBody>
      </p:sp>
      <p:sp>
        <p:nvSpPr>
          <p:cNvPr id="490" name="Google Shape;490;p8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Operator logika adalah operator untuk dua buah data boolean</a:t>
            </a:r>
            <a:endParaRPr/>
          </a:p>
          <a:p>
            <a:pPr indent="-311150" lvl="0" marL="457200" rtl="0" algn="l">
              <a:spcBef>
                <a:spcPts val="0"/>
              </a:spcBef>
              <a:spcAft>
                <a:spcPts val="0"/>
              </a:spcAft>
              <a:buSzPts val="1300"/>
              <a:buChar char="●"/>
            </a:pPr>
            <a:r>
              <a:rPr lang="id"/>
              <a:t>Hasil dari operator logika adalah boolean lagi</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8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Boolean</a:t>
            </a:r>
            <a:endParaRPr/>
          </a:p>
        </p:txBody>
      </p:sp>
      <p:graphicFrame>
        <p:nvGraphicFramePr>
          <p:cNvPr id="496" name="Google Shape;496;p83"/>
          <p:cNvGraphicFramePr/>
          <p:nvPr/>
        </p:nvGraphicFramePr>
        <p:xfrm>
          <a:off x="952500" y="2088350"/>
          <a:ext cx="3000000" cy="3000000"/>
        </p:xfrm>
        <a:graphic>
          <a:graphicData uri="http://schemas.openxmlformats.org/drawingml/2006/table">
            <a:tbl>
              <a:tblPr>
                <a:noFill/>
                <a:tableStyleId>{52883744-AF7C-41AE-AD11-FD7174DBE6F6}</a:tableStyleId>
              </a:tblPr>
              <a:tblGrid>
                <a:gridCol w="3619500"/>
                <a:gridCol w="3619500"/>
              </a:tblGrid>
              <a:tr h="381000">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Keterangan</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Dan</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Atau</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Kebalikan</a:t>
                      </a:r>
                      <a:endParaRPr/>
                    </a:p>
                  </a:txBody>
                  <a:tcPr marT="91425" marB="91425" marR="91425" marL="91425"/>
                </a:tc>
              </a:tr>
            </a:tbl>
          </a:graphicData>
        </a:graphic>
      </p:graphicFrame>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8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&amp;&amp;</a:t>
            </a:r>
            <a:endParaRPr/>
          </a:p>
        </p:txBody>
      </p:sp>
      <p:graphicFrame>
        <p:nvGraphicFramePr>
          <p:cNvPr id="502" name="Google Shape;502;p84"/>
          <p:cNvGraphicFramePr/>
          <p:nvPr/>
        </p:nvGraphicFramePr>
        <p:xfrm>
          <a:off x="952500" y="2088350"/>
          <a:ext cx="3000000" cy="3000000"/>
        </p:xfrm>
        <a:graphic>
          <a:graphicData uri="http://schemas.openxmlformats.org/drawingml/2006/table">
            <a:tbl>
              <a:tblPr>
                <a:noFill/>
                <a:tableStyleId>{52883744-AF7C-41AE-AD11-FD7174DBE6F6}</a:tableStyleId>
              </a:tblPr>
              <a:tblGrid>
                <a:gridCol w="1809750"/>
                <a:gridCol w="1809750"/>
                <a:gridCol w="1809750"/>
                <a:gridCol w="1809750"/>
              </a:tblGrid>
              <a:tr h="381000">
                <a:tc>
                  <a:txBody>
                    <a:bodyPr/>
                    <a:lstStyle/>
                    <a:p>
                      <a:pPr indent="0" lvl="0" marL="0" rtl="0" algn="l">
                        <a:spcBef>
                          <a:spcPts val="0"/>
                        </a:spcBef>
                        <a:spcAft>
                          <a:spcPts val="0"/>
                        </a:spcAft>
                        <a:buNone/>
                      </a:pPr>
                      <a:r>
                        <a:rPr lang="id"/>
                        <a:t>Nilai 1</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Nilai 2</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Hasil</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r h="381000">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r h="381000">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r h="381000">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&amp;&amp;</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bl>
          </a:graphicData>
        </a:graphic>
      </p:graphicFrame>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8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a:t>
            </a:r>
            <a:endParaRPr/>
          </a:p>
        </p:txBody>
      </p:sp>
      <p:graphicFrame>
        <p:nvGraphicFramePr>
          <p:cNvPr id="508" name="Google Shape;508;p85"/>
          <p:cNvGraphicFramePr/>
          <p:nvPr/>
        </p:nvGraphicFramePr>
        <p:xfrm>
          <a:off x="952500" y="2088350"/>
          <a:ext cx="3000000" cy="3000000"/>
        </p:xfrm>
        <a:graphic>
          <a:graphicData uri="http://schemas.openxmlformats.org/drawingml/2006/table">
            <a:tbl>
              <a:tblPr>
                <a:noFill/>
                <a:tableStyleId>{52883744-AF7C-41AE-AD11-FD7174DBE6F6}</a:tableStyleId>
              </a:tblPr>
              <a:tblGrid>
                <a:gridCol w="1809750"/>
                <a:gridCol w="1809750"/>
                <a:gridCol w="1809750"/>
                <a:gridCol w="1809750"/>
              </a:tblGrid>
              <a:tr h="381000">
                <a:tc>
                  <a:txBody>
                    <a:bodyPr/>
                    <a:lstStyle/>
                    <a:p>
                      <a:pPr indent="0" lvl="0" marL="0" rtl="0" algn="l">
                        <a:spcBef>
                          <a:spcPts val="0"/>
                        </a:spcBef>
                        <a:spcAft>
                          <a:spcPts val="0"/>
                        </a:spcAft>
                        <a:buNone/>
                      </a:pPr>
                      <a:r>
                        <a:rPr lang="id"/>
                        <a:t>Nilai 1</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Nilai 2</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Hasil</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r h="381000">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r h="381000">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r h="381000">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bl>
          </a:graphicData>
        </a:graphic>
      </p:graphicFrame>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8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Operasi !</a:t>
            </a:r>
            <a:endParaRPr/>
          </a:p>
        </p:txBody>
      </p:sp>
      <p:graphicFrame>
        <p:nvGraphicFramePr>
          <p:cNvPr id="514" name="Google Shape;514;p86"/>
          <p:cNvGraphicFramePr/>
          <p:nvPr/>
        </p:nvGraphicFramePr>
        <p:xfrm>
          <a:off x="952500" y="2088350"/>
          <a:ext cx="3000000" cy="3000000"/>
        </p:xfrm>
        <a:graphic>
          <a:graphicData uri="http://schemas.openxmlformats.org/drawingml/2006/table">
            <a:tbl>
              <a:tblPr>
                <a:noFill/>
                <a:tableStyleId>{52883744-AF7C-41AE-AD11-FD7174DBE6F6}</a:tableStyleId>
              </a:tblPr>
              <a:tblGrid>
                <a:gridCol w="2370325"/>
                <a:gridCol w="2370325"/>
                <a:gridCol w="2370325"/>
              </a:tblGrid>
              <a:tr h="381000">
                <a:tc>
                  <a:txBody>
                    <a:bodyPr/>
                    <a:lstStyle/>
                    <a:p>
                      <a:pPr indent="0" lvl="0" marL="0" rtl="0" algn="l">
                        <a:spcBef>
                          <a:spcPts val="0"/>
                        </a:spcBef>
                        <a:spcAft>
                          <a:spcPts val="0"/>
                        </a:spcAft>
                        <a:buNone/>
                      </a:pPr>
                      <a:r>
                        <a:rPr lang="id"/>
                        <a:t>Operator</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Nilai 2</a:t>
                      </a:r>
                      <a:endParaRPr/>
                    </a:p>
                  </a:txBody>
                  <a:tcPr marT="91425" marB="91425" marR="91425" marL="91425">
                    <a:solidFill>
                      <a:srgbClr val="CCCCCC"/>
                    </a:solidFill>
                  </a:tcPr>
                </a:tc>
                <a:tc>
                  <a:txBody>
                    <a:bodyPr/>
                    <a:lstStyle/>
                    <a:p>
                      <a:pPr indent="0" lvl="0" marL="0" rtl="0" algn="l">
                        <a:spcBef>
                          <a:spcPts val="0"/>
                        </a:spcBef>
                        <a:spcAft>
                          <a:spcPts val="0"/>
                        </a:spcAft>
                        <a:buNone/>
                      </a:pPr>
                      <a:r>
                        <a:rPr lang="id"/>
                        <a:t>Hasil</a:t>
                      </a:r>
                      <a:endParaRPr/>
                    </a:p>
                  </a:txBody>
                  <a:tcPr marT="91425" marB="91425" marR="91425" marL="91425">
                    <a:solidFill>
                      <a:srgbClr val="CCCCCC"/>
                    </a:solidFill>
                  </a:tcPr>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r>
              <a:tr h="381000">
                <a:tc>
                  <a:txBody>
                    <a:bodyPr/>
                    <a:lstStyle/>
                    <a:p>
                      <a:pPr indent="0" lvl="0" marL="0" rtl="0" algn="l">
                        <a:spcBef>
                          <a:spcPts val="0"/>
                        </a:spcBef>
                        <a:spcAft>
                          <a:spcPts val="0"/>
                        </a:spcAft>
                        <a:buNone/>
                      </a:pPr>
                      <a:r>
                        <a:rPr lang="id"/>
                        <a:t>!</a:t>
                      </a:r>
                      <a:endParaRPr/>
                    </a:p>
                  </a:txBody>
                  <a:tcPr marT="91425" marB="91425" marR="91425" marL="91425"/>
                </a:tc>
                <a:tc>
                  <a:txBody>
                    <a:bodyPr/>
                    <a:lstStyle/>
                    <a:p>
                      <a:pPr indent="0" lvl="0" marL="0" rtl="0" algn="l">
                        <a:spcBef>
                          <a:spcPts val="0"/>
                        </a:spcBef>
                        <a:spcAft>
                          <a:spcPts val="0"/>
                        </a:spcAft>
                        <a:buNone/>
                      </a:pPr>
                      <a:r>
                        <a:rPr lang="id"/>
                        <a:t>false</a:t>
                      </a:r>
                      <a:endParaRPr/>
                    </a:p>
                  </a:txBody>
                  <a:tcPr marT="91425" marB="91425" marR="91425" marL="91425"/>
                </a:tc>
                <a:tc>
                  <a:txBody>
                    <a:bodyPr/>
                    <a:lstStyle/>
                    <a:p>
                      <a:pPr indent="0" lvl="0" marL="0" rtl="0" algn="l">
                        <a:spcBef>
                          <a:spcPts val="0"/>
                        </a:spcBef>
                        <a:spcAft>
                          <a:spcPts val="0"/>
                        </a:spcAft>
                        <a:buNone/>
                      </a:pPr>
                      <a:r>
                        <a:rPr lang="id"/>
                        <a:t>true</a:t>
                      </a:r>
                      <a:endParaRPr/>
                    </a:p>
                  </a:txBody>
                  <a:tcPr marT="91425" marB="91425" marR="91425" marL="91425"/>
                </a:tc>
              </a:tr>
            </a:tbl>
          </a:graphicData>
        </a:graphic>
      </p:graphicFrame>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8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Operasi Boolean</a:t>
            </a:r>
            <a:endParaRPr/>
          </a:p>
        </p:txBody>
      </p:sp>
      <p:pic>
        <p:nvPicPr>
          <p:cNvPr id="520" name="Google Shape;520;p87"/>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8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If Expression</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8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If Expression</a:t>
            </a:r>
            <a:endParaRPr/>
          </a:p>
        </p:txBody>
      </p:sp>
      <p:sp>
        <p:nvSpPr>
          <p:cNvPr id="531" name="Google Shape;531;p8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Dalam Kotlin, if adalah salah satu kata kunci yang digunakan untuk percabangan</a:t>
            </a:r>
            <a:endParaRPr/>
          </a:p>
          <a:p>
            <a:pPr indent="-311150" lvl="0" marL="457200" rtl="0" algn="l">
              <a:spcBef>
                <a:spcPts val="0"/>
              </a:spcBef>
              <a:spcAft>
                <a:spcPts val="0"/>
              </a:spcAft>
              <a:buSzPts val="1300"/>
              <a:buChar char="●"/>
            </a:pPr>
            <a:r>
              <a:rPr lang="id"/>
              <a:t>Percabangan artinya kita bisa mengeksekusi kode program tertentu ketika suatu kondisi terpenuhi</a:t>
            </a:r>
            <a:endParaRPr/>
          </a:p>
          <a:p>
            <a:pPr indent="-311150" lvl="0" marL="457200" rtl="0" algn="l">
              <a:spcBef>
                <a:spcPts val="0"/>
              </a:spcBef>
              <a:spcAft>
                <a:spcPts val="0"/>
              </a:spcAft>
              <a:buSzPts val="1300"/>
              <a:buChar char="●"/>
            </a:pPr>
            <a:r>
              <a:rPr lang="id"/>
              <a:t>Hampir di semua bahasa pemrograman mendukung if expression</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9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If Expression</a:t>
            </a:r>
            <a:endParaRPr/>
          </a:p>
        </p:txBody>
      </p:sp>
      <p:pic>
        <p:nvPicPr>
          <p:cNvPr id="537" name="Google Shape;537;p90"/>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9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If Expression</a:t>
            </a:r>
            <a:endParaRPr/>
          </a:p>
        </p:txBody>
      </p:sp>
      <p:pic>
        <p:nvPicPr>
          <p:cNvPr id="543" name="Google Shape;543;p91"/>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Proses Development Program Kotlin</a:t>
            </a:r>
            <a:endParaRPr/>
          </a:p>
        </p:txBody>
      </p:sp>
      <p:pic>
        <p:nvPicPr>
          <p:cNvPr id="129" name="Google Shape;129;p20"/>
          <p:cNvPicPr preferRelativeResize="0"/>
          <p:nvPr/>
        </p:nvPicPr>
        <p:blipFill>
          <a:blip r:embed="rId3">
            <a:alphaModFix/>
          </a:blip>
          <a:stretch>
            <a:fillRect/>
          </a:stretch>
        </p:blipFill>
        <p:spPr>
          <a:xfrm>
            <a:off x="1790700" y="2571750"/>
            <a:ext cx="5562600" cy="160020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9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Else Expression</a:t>
            </a:r>
            <a:endParaRPr/>
          </a:p>
        </p:txBody>
      </p:sp>
      <p:sp>
        <p:nvSpPr>
          <p:cNvPr id="549" name="Google Shape;549;p9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Blok if akan dieksekusi ketika kondisi if bernilai true</a:t>
            </a:r>
            <a:endParaRPr/>
          </a:p>
          <a:p>
            <a:pPr indent="-311150" lvl="0" marL="457200" rtl="0" algn="l">
              <a:spcBef>
                <a:spcPts val="0"/>
              </a:spcBef>
              <a:spcAft>
                <a:spcPts val="0"/>
              </a:spcAft>
              <a:buSzPts val="1300"/>
              <a:buChar char="●"/>
            </a:pPr>
            <a:r>
              <a:rPr lang="id"/>
              <a:t>Kadang kita ingin melakukan eksekusi program tertentu jika kondisi if bernilai false</a:t>
            </a:r>
            <a:endParaRPr/>
          </a:p>
          <a:p>
            <a:pPr indent="-311150" lvl="0" marL="457200" rtl="0" algn="l">
              <a:spcBef>
                <a:spcPts val="0"/>
              </a:spcBef>
              <a:spcAft>
                <a:spcPts val="0"/>
              </a:spcAft>
              <a:buSzPts val="1300"/>
              <a:buChar char="●"/>
            </a:pPr>
            <a:r>
              <a:rPr lang="id"/>
              <a:t>Hal ini bisa dilakukan menggunakan else expression</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9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Else Expression</a:t>
            </a:r>
            <a:endParaRPr/>
          </a:p>
        </p:txBody>
      </p:sp>
      <p:pic>
        <p:nvPicPr>
          <p:cNvPr id="555" name="Google Shape;555;p9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9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Else Expression</a:t>
            </a:r>
            <a:endParaRPr/>
          </a:p>
        </p:txBody>
      </p:sp>
      <p:pic>
        <p:nvPicPr>
          <p:cNvPr id="561" name="Google Shape;561;p94"/>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9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Else If Expression</a:t>
            </a:r>
            <a:endParaRPr/>
          </a:p>
        </p:txBody>
      </p:sp>
      <p:sp>
        <p:nvSpPr>
          <p:cNvPr id="567" name="Google Shape;567;p9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Kada dalam If, kita butuh membuat beberapa kondisi</a:t>
            </a:r>
            <a:endParaRPr/>
          </a:p>
          <a:p>
            <a:pPr indent="-311150" lvl="0" marL="457200" rtl="0" algn="l">
              <a:spcBef>
                <a:spcPts val="0"/>
              </a:spcBef>
              <a:spcAft>
                <a:spcPts val="0"/>
              </a:spcAft>
              <a:buSzPts val="1300"/>
              <a:buChar char="●"/>
            </a:pPr>
            <a:r>
              <a:rPr lang="id"/>
              <a:t>Kasus seperti ini, di Kotlin kita bisa menggunakan Else If expression</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9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Else If Expression</a:t>
            </a:r>
            <a:endParaRPr/>
          </a:p>
        </p:txBody>
      </p:sp>
      <p:pic>
        <p:nvPicPr>
          <p:cNvPr id="573" name="Google Shape;573;p96"/>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9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Else If Expression</a:t>
            </a:r>
            <a:endParaRPr/>
          </a:p>
        </p:txBody>
      </p:sp>
      <p:pic>
        <p:nvPicPr>
          <p:cNvPr id="579" name="Google Shape;579;p97"/>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9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When Expression</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9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When Expression</a:t>
            </a:r>
            <a:endParaRPr/>
          </a:p>
        </p:txBody>
      </p:sp>
      <p:sp>
        <p:nvSpPr>
          <p:cNvPr id="590" name="Google Shape;590;p9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Selain if expression, untuk melakukan percabangan di Kotlin, kita juga bisa menggunakan When Expression</a:t>
            </a:r>
            <a:endParaRPr/>
          </a:p>
          <a:p>
            <a:pPr indent="-311150" lvl="0" marL="457200" rtl="0" algn="l">
              <a:spcBef>
                <a:spcPts val="0"/>
              </a:spcBef>
              <a:spcAft>
                <a:spcPts val="0"/>
              </a:spcAft>
              <a:buSzPts val="1300"/>
              <a:buChar char="●"/>
            </a:pPr>
            <a:r>
              <a:rPr lang="id"/>
              <a:t>When expression sangat sederhana dibandingkan if</a:t>
            </a:r>
            <a:endParaRPr/>
          </a:p>
          <a:p>
            <a:pPr indent="-311150" lvl="0" marL="457200" rtl="0" algn="l">
              <a:spcBef>
                <a:spcPts val="0"/>
              </a:spcBef>
              <a:spcAft>
                <a:spcPts val="0"/>
              </a:spcAft>
              <a:buSzPts val="1300"/>
              <a:buChar char="●"/>
            </a:pPr>
            <a:r>
              <a:rPr lang="id"/>
              <a:t>Biasanya when expression digunakan untuk melakukan pengecekan ke kondisi dalam satu variable</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10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When Expression</a:t>
            </a:r>
            <a:endParaRPr/>
          </a:p>
        </p:txBody>
      </p:sp>
      <p:pic>
        <p:nvPicPr>
          <p:cNvPr id="596" name="Google Shape;596;p100"/>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10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When Expression Multiple Option</a:t>
            </a:r>
            <a:endParaRPr/>
          </a:p>
        </p:txBody>
      </p:sp>
      <p:pic>
        <p:nvPicPr>
          <p:cNvPr id="602" name="Google Shape;602;p101"/>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Integrated Development Environment</a:t>
            </a:r>
            <a:endParaRPr/>
          </a:p>
        </p:txBody>
      </p:sp>
      <p:sp>
        <p:nvSpPr>
          <p:cNvPr id="135" name="Google Shape;135;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IDE adalah smart editor yang digunakan untuk mengedit kode program Kotlin</a:t>
            </a:r>
            <a:endParaRPr/>
          </a:p>
          <a:p>
            <a:pPr indent="-311150" lvl="0" marL="457200" rtl="0" algn="l">
              <a:spcBef>
                <a:spcPts val="0"/>
              </a:spcBef>
              <a:spcAft>
                <a:spcPts val="0"/>
              </a:spcAft>
              <a:buSzPts val="1300"/>
              <a:buChar char="●"/>
            </a:pPr>
            <a:r>
              <a:rPr lang="id"/>
              <a:t>IDE juga digunakan untuk melakukan otomatisasi proses kompilasi kode program Kotlin dan otomatisasi proses menjalankan program Kotlin</a:t>
            </a:r>
            <a:endParaRPr/>
          </a:p>
          <a:p>
            <a:pPr indent="-311150" lvl="0" marL="457200" rtl="0" algn="l">
              <a:spcBef>
                <a:spcPts val="0"/>
              </a:spcBef>
              <a:spcAft>
                <a:spcPts val="0"/>
              </a:spcAft>
              <a:buSzPts val="1300"/>
              <a:buChar char="●"/>
            </a:pPr>
            <a:r>
              <a:rPr lang="id"/>
              <a:t>JetBrains IntelliJ IDEA</a:t>
            </a:r>
            <a:endParaRPr/>
          </a:p>
          <a:p>
            <a:pPr indent="-311150" lvl="0" marL="457200" rtl="0" algn="l">
              <a:spcBef>
                <a:spcPts val="0"/>
              </a:spcBef>
              <a:spcAft>
                <a:spcPts val="0"/>
              </a:spcAft>
              <a:buSzPts val="1300"/>
              <a:buChar char="●"/>
            </a:pPr>
            <a:r>
              <a:rPr lang="id" sz="1100" u="sng">
                <a:solidFill>
                  <a:schemeClr val="hlink"/>
                </a:solidFill>
                <a:latin typeface="Arial"/>
                <a:ea typeface="Arial"/>
                <a:cs typeface="Arial"/>
                <a:sym typeface="Arial"/>
                <a:hlinkClick r:id="rId3"/>
              </a:rPr>
              <a:t>https://www.jetbrains.com/idea/</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10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When Expression In</a:t>
            </a:r>
            <a:endParaRPr/>
          </a:p>
        </p:txBody>
      </p:sp>
      <p:pic>
        <p:nvPicPr>
          <p:cNvPr id="608" name="Google Shape;608;p102"/>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10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When Expression Is</a:t>
            </a:r>
            <a:endParaRPr/>
          </a:p>
        </p:txBody>
      </p:sp>
      <p:pic>
        <p:nvPicPr>
          <p:cNvPr id="614" name="Google Shape;614;p103"/>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10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When Sebagai Pengganti If Else</a:t>
            </a:r>
            <a:endParaRPr/>
          </a:p>
        </p:txBody>
      </p:sp>
      <p:sp>
        <p:nvSpPr>
          <p:cNvPr id="620" name="Google Shape;620;p10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Selain pengecekan terhadap variable</a:t>
            </a:r>
            <a:endParaRPr/>
          </a:p>
          <a:p>
            <a:pPr indent="-311150" lvl="0" marL="457200" rtl="0" algn="l">
              <a:spcBef>
                <a:spcPts val="0"/>
              </a:spcBef>
              <a:spcAft>
                <a:spcPts val="0"/>
              </a:spcAft>
              <a:buSzPts val="1300"/>
              <a:buChar char="●"/>
            </a:pPr>
            <a:r>
              <a:rPr lang="id"/>
              <a:t>When juga dapat digunakan sebagai pengganti if else</a:t>
            </a:r>
            <a:endParaRPr/>
          </a:p>
          <a:p>
            <a:pPr indent="-311150" lvl="0" marL="457200" rtl="0" algn="l">
              <a:spcBef>
                <a:spcPts val="0"/>
              </a:spcBef>
              <a:spcAft>
                <a:spcPts val="0"/>
              </a:spcAft>
              <a:buSzPts val="1300"/>
              <a:buChar char="●"/>
            </a:pPr>
            <a:r>
              <a:rPr lang="id"/>
              <a:t>Untuk mengganti if else dengan when, kita tidak perlu menggunakan variable dalam when</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10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When Tanda Variable</a:t>
            </a:r>
            <a:endParaRPr/>
          </a:p>
        </p:txBody>
      </p:sp>
      <p:pic>
        <p:nvPicPr>
          <p:cNvPr id="626" name="Google Shape;626;p105"/>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10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For Loops</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10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For Loops</a:t>
            </a:r>
            <a:endParaRPr/>
          </a:p>
        </p:txBody>
      </p:sp>
      <p:sp>
        <p:nvSpPr>
          <p:cNvPr id="637" name="Google Shape;637;p10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Dalam bahasa pemrograman, biasanya ada fitur yang bernama perulangan</a:t>
            </a:r>
            <a:endParaRPr/>
          </a:p>
          <a:p>
            <a:pPr indent="-311150" lvl="0" marL="457200" rtl="0" algn="l">
              <a:spcBef>
                <a:spcPts val="0"/>
              </a:spcBef>
              <a:spcAft>
                <a:spcPts val="0"/>
              </a:spcAft>
              <a:buSzPts val="1300"/>
              <a:buChar char="●"/>
            </a:pPr>
            <a:r>
              <a:rPr lang="id"/>
              <a:t>Salah satu fitur perulangan di Kotlin adalah for</a:t>
            </a:r>
            <a:endParaRPr/>
          </a:p>
          <a:p>
            <a:pPr indent="-311150" lvl="0" marL="457200" rtl="0" algn="l">
              <a:spcBef>
                <a:spcPts val="0"/>
              </a:spcBef>
              <a:spcAft>
                <a:spcPts val="0"/>
              </a:spcAft>
              <a:buSzPts val="1300"/>
              <a:buChar char="●"/>
            </a:pPr>
            <a:r>
              <a:rPr lang="id"/>
              <a:t>For digunakan untuk melakukan perulangan iterasi dari data iterator (Array, Range, dan lain-lain)</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10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For Array</a:t>
            </a:r>
            <a:endParaRPr/>
          </a:p>
        </p:txBody>
      </p:sp>
      <p:pic>
        <p:nvPicPr>
          <p:cNvPr id="643" name="Google Shape;643;p108"/>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10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 For Range</a:t>
            </a:r>
            <a:endParaRPr/>
          </a:p>
        </p:txBody>
      </p:sp>
      <p:pic>
        <p:nvPicPr>
          <p:cNvPr id="649" name="Google Shape;649;p109"/>
          <p:cNvPicPr preferRelativeResize="0"/>
          <p:nvPr/>
        </p:nvPicPr>
        <p:blipFill>
          <a:blip r:embed="rId3">
            <a:alphaModFix/>
          </a:blip>
          <a:stretch>
            <a:fillRect/>
          </a:stretch>
        </p:blipFill>
        <p:spPr>
          <a:xfrm>
            <a:off x="152400" y="2006250"/>
            <a:ext cx="8839202" cy="2946401"/>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11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While</a:t>
            </a:r>
            <a:r>
              <a:rPr lang="id"/>
              <a:t> Loops</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p11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While Loops</a:t>
            </a:r>
            <a:endParaRPr/>
          </a:p>
        </p:txBody>
      </p:sp>
      <p:sp>
        <p:nvSpPr>
          <p:cNvPr id="660" name="Google Shape;660;p11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d"/>
              <a:t>While adalah salah satu perulangan lain yang ada di Kotlin</a:t>
            </a:r>
            <a:endParaRPr/>
          </a:p>
          <a:p>
            <a:pPr indent="-311150" lvl="0" marL="457200" rtl="0" algn="l">
              <a:spcBef>
                <a:spcPts val="0"/>
              </a:spcBef>
              <a:spcAft>
                <a:spcPts val="0"/>
              </a:spcAft>
              <a:buSzPts val="1300"/>
              <a:buChar char="●"/>
            </a:pPr>
            <a:r>
              <a:rPr lang="id"/>
              <a:t>While adalah salah satu perulangan yang sangat flexible, dimana kode while akan melakukan pengecekan kondisi, jika kondisi bernilai true, maka dia akan menjalankan blok while, dan terus diulangi sampai kondisi while bernilai false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